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handoutMasterIdLst>
    <p:handoutMasterId r:id="rId36"/>
  </p:handoutMasterIdLst>
  <p:sldIdLst>
    <p:sldId id="263" r:id="rId2"/>
    <p:sldId id="312" r:id="rId3"/>
    <p:sldId id="311" r:id="rId4"/>
    <p:sldId id="265" r:id="rId5"/>
    <p:sldId id="264" r:id="rId6"/>
    <p:sldId id="258" r:id="rId7"/>
    <p:sldId id="261" r:id="rId8"/>
    <p:sldId id="259" r:id="rId9"/>
    <p:sldId id="260" r:id="rId10"/>
    <p:sldId id="309" r:id="rId11"/>
    <p:sldId id="284" r:id="rId12"/>
    <p:sldId id="301" r:id="rId13"/>
    <p:sldId id="297" r:id="rId14"/>
    <p:sldId id="299" r:id="rId15"/>
    <p:sldId id="295" r:id="rId16"/>
    <p:sldId id="287" r:id="rId17"/>
    <p:sldId id="288" r:id="rId18"/>
    <p:sldId id="289" r:id="rId19"/>
    <p:sldId id="290" r:id="rId20"/>
    <p:sldId id="291" r:id="rId21"/>
    <p:sldId id="292" r:id="rId22"/>
    <p:sldId id="293" r:id="rId23"/>
    <p:sldId id="273" r:id="rId24"/>
    <p:sldId id="283" r:id="rId25"/>
    <p:sldId id="272" r:id="rId26"/>
    <p:sldId id="296" r:id="rId27"/>
    <p:sldId id="310" r:id="rId28"/>
    <p:sldId id="280" r:id="rId29"/>
    <p:sldId id="304" r:id="rId30"/>
    <p:sldId id="305" r:id="rId31"/>
    <p:sldId id="306" r:id="rId32"/>
    <p:sldId id="307" r:id="rId33"/>
    <p:sldId id="308" r:id="rId34"/>
  </p:sldIdLst>
  <p:sldSz cx="9144000" cy="6858000" type="screen4x3"/>
  <p:notesSz cx="7010400" cy="9236075"/>
  <p:defaultTextStyle>
    <a:defPPr>
      <a:defRPr lang="en-GB"/>
    </a:defPPr>
    <a:lvl1pPr algn="l" rtl="0" fontAlgn="base">
      <a:spcBef>
        <a:spcPct val="0"/>
      </a:spcBef>
      <a:spcAft>
        <a:spcPct val="0"/>
      </a:spcAft>
      <a:defRPr sz="2400" kern="1200">
        <a:solidFill>
          <a:schemeClr val="tx1"/>
        </a:solidFill>
        <a:latin typeface="Times New Roman" panose="02020603050405020304" pitchFamily="18" charset="0"/>
        <a:ea typeface="+mn-ea"/>
        <a:cs typeface="Times New Roman" panose="02020603050405020304" pitchFamily="18" charset="0"/>
      </a:defRPr>
    </a:lvl1pPr>
    <a:lvl2pPr marL="457200" algn="l" rtl="0" fontAlgn="base">
      <a:spcBef>
        <a:spcPct val="0"/>
      </a:spcBef>
      <a:spcAft>
        <a:spcPct val="0"/>
      </a:spcAft>
      <a:defRPr sz="2400" kern="1200">
        <a:solidFill>
          <a:schemeClr val="tx1"/>
        </a:solidFill>
        <a:latin typeface="Times New Roman" panose="02020603050405020304" pitchFamily="18" charset="0"/>
        <a:ea typeface="+mn-ea"/>
        <a:cs typeface="Times New Roman" panose="02020603050405020304" pitchFamily="18" charset="0"/>
      </a:defRPr>
    </a:lvl2pPr>
    <a:lvl3pPr marL="914400" algn="l" rtl="0" fontAlgn="base">
      <a:spcBef>
        <a:spcPct val="0"/>
      </a:spcBef>
      <a:spcAft>
        <a:spcPct val="0"/>
      </a:spcAft>
      <a:defRPr sz="2400" kern="1200">
        <a:solidFill>
          <a:schemeClr val="tx1"/>
        </a:solidFill>
        <a:latin typeface="Times New Roman" panose="02020603050405020304" pitchFamily="18" charset="0"/>
        <a:ea typeface="+mn-ea"/>
        <a:cs typeface="Times New Roman" panose="02020603050405020304" pitchFamily="18" charset="0"/>
      </a:defRPr>
    </a:lvl3pPr>
    <a:lvl4pPr marL="1371600" algn="l" rtl="0" fontAlgn="base">
      <a:spcBef>
        <a:spcPct val="0"/>
      </a:spcBef>
      <a:spcAft>
        <a:spcPct val="0"/>
      </a:spcAft>
      <a:defRPr sz="2400" kern="1200">
        <a:solidFill>
          <a:schemeClr val="tx1"/>
        </a:solidFill>
        <a:latin typeface="Times New Roman" panose="02020603050405020304" pitchFamily="18" charset="0"/>
        <a:ea typeface="+mn-ea"/>
        <a:cs typeface="Times New Roman" panose="02020603050405020304" pitchFamily="18" charset="0"/>
      </a:defRPr>
    </a:lvl4pPr>
    <a:lvl5pPr marL="1828800" algn="l" rtl="0" fontAlgn="base">
      <a:spcBef>
        <a:spcPct val="0"/>
      </a:spcBef>
      <a:spcAft>
        <a:spcPct val="0"/>
      </a:spcAft>
      <a:defRPr sz="2400" kern="1200">
        <a:solidFill>
          <a:schemeClr val="tx1"/>
        </a:solidFill>
        <a:latin typeface="Times New Roman" panose="02020603050405020304" pitchFamily="18" charset="0"/>
        <a:ea typeface="+mn-ea"/>
        <a:cs typeface="Times New Roman" panose="02020603050405020304" pitchFamily="18" charset="0"/>
      </a:defRPr>
    </a:lvl5pPr>
    <a:lvl6pPr marL="2286000" algn="l" defTabSz="914400" rtl="0" eaLnBrk="1" latinLnBrk="0" hangingPunct="1">
      <a:defRPr sz="2400" kern="1200">
        <a:solidFill>
          <a:schemeClr val="tx1"/>
        </a:solidFill>
        <a:latin typeface="Times New Roman" panose="02020603050405020304" pitchFamily="18" charset="0"/>
        <a:ea typeface="+mn-ea"/>
        <a:cs typeface="Times New Roman" panose="02020603050405020304" pitchFamily="18" charset="0"/>
      </a:defRPr>
    </a:lvl6pPr>
    <a:lvl7pPr marL="2743200" algn="l" defTabSz="914400" rtl="0" eaLnBrk="1" latinLnBrk="0" hangingPunct="1">
      <a:defRPr sz="2400" kern="1200">
        <a:solidFill>
          <a:schemeClr val="tx1"/>
        </a:solidFill>
        <a:latin typeface="Times New Roman" panose="02020603050405020304" pitchFamily="18" charset="0"/>
        <a:ea typeface="+mn-ea"/>
        <a:cs typeface="Times New Roman" panose="02020603050405020304" pitchFamily="18" charset="0"/>
      </a:defRPr>
    </a:lvl7pPr>
    <a:lvl8pPr marL="3200400" algn="l" defTabSz="914400" rtl="0" eaLnBrk="1" latinLnBrk="0" hangingPunct="1">
      <a:defRPr sz="2400" kern="1200">
        <a:solidFill>
          <a:schemeClr val="tx1"/>
        </a:solidFill>
        <a:latin typeface="Times New Roman" panose="02020603050405020304" pitchFamily="18" charset="0"/>
        <a:ea typeface="+mn-ea"/>
        <a:cs typeface="Times New Roman" panose="02020603050405020304" pitchFamily="18" charset="0"/>
      </a:defRPr>
    </a:lvl8pPr>
    <a:lvl9pPr marL="3657600" algn="l" defTabSz="914400" rtl="0" eaLnBrk="1" latinLnBrk="0" hangingPunct="1">
      <a:defRPr sz="2400" kern="1200">
        <a:solidFill>
          <a:schemeClr val="tx1"/>
        </a:solidFill>
        <a:latin typeface="Times New Roman" panose="02020603050405020304" pitchFamily="18" charset="0"/>
        <a:ea typeface="+mn-ea"/>
        <a:cs typeface="Times New Roman" panose="02020603050405020304" pitchFamily="18"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a:srgbClr val="0000FF"/>
    <a:srgbClr val="E30E09"/>
    <a:srgbClr val="FFFF00"/>
    <a:srgbClr val="00CC00"/>
    <a:srgbClr val="FF3300"/>
    <a:srgbClr val="FF9900"/>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9" autoAdjust="0"/>
    <p:restoredTop sz="94627" autoAdjust="0"/>
  </p:normalViewPr>
  <p:slideViewPr>
    <p:cSldViewPr>
      <p:cViewPr varScale="1">
        <p:scale>
          <a:sx n="73" d="100"/>
          <a:sy n="73" d="100"/>
        </p:scale>
        <p:origin x="234" y="5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3730" name="Rectangle 2"/>
          <p:cNvSpPr>
            <a:spLocks noGrp="1" noChangeArrowheads="1"/>
          </p:cNvSpPr>
          <p:nvPr>
            <p:ph type="hdr" sz="quarter"/>
          </p:nvPr>
        </p:nvSpPr>
        <p:spPr bwMode="auto">
          <a:xfrm>
            <a:off x="0" y="0"/>
            <a:ext cx="3037840" cy="4618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830" tIns="46415" rIns="92830" bIns="46415" numCol="1" anchor="t" anchorCtr="0" compatLnSpc="1">
            <a:prstTxWarp prst="textNoShape">
              <a:avLst/>
            </a:prstTxWarp>
          </a:bodyPr>
          <a:lstStyle>
            <a:lvl1pPr>
              <a:defRPr sz="1200"/>
            </a:lvl1pPr>
          </a:lstStyle>
          <a:p>
            <a:endParaRPr lang="en-US" altLang="en-US"/>
          </a:p>
        </p:txBody>
      </p:sp>
      <p:sp>
        <p:nvSpPr>
          <p:cNvPr id="73731" name="Rectangle 3"/>
          <p:cNvSpPr>
            <a:spLocks noGrp="1" noChangeArrowheads="1"/>
          </p:cNvSpPr>
          <p:nvPr>
            <p:ph type="dt" sz="quarter" idx="1"/>
          </p:nvPr>
        </p:nvSpPr>
        <p:spPr bwMode="auto">
          <a:xfrm>
            <a:off x="3970938" y="0"/>
            <a:ext cx="3037840" cy="4618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830" tIns="46415" rIns="92830" bIns="46415" numCol="1" anchor="t" anchorCtr="0" compatLnSpc="1">
            <a:prstTxWarp prst="textNoShape">
              <a:avLst/>
            </a:prstTxWarp>
          </a:bodyPr>
          <a:lstStyle>
            <a:lvl1pPr algn="r">
              <a:defRPr sz="1200"/>
            </a:lvl1pPr>
          </a:lstStyle>
          <a:p>
            <a:endParaRPr lang="en-US" altLang="en-US"/>
          </a:p>
        </p:txBody>
      </p:sp>
      <p:sp>
        <p:nvSpPr>
          <p:cNvPr id="73732" name="Rectangle 4"/>
          <p:cNvSpPr>
            <a:spLocks noGrp="1" noChangeArrowheads="1"/>
          </p:cNvSpPr>
          <p:nvPr>
            <p:ph type="ftr" sz="quarter" idx="2"/>
          </p:nvPr>
        </p:nvSpPr>
        <p:spPr bwMode="auto">
          <a:xfrm>
            <a:off x="0" y="8772668"/>
            <a:ext cx="3037840" cy="4618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830" tIns="46415" rIns="92830" bIns="46415" numCol="1" anchor="b" anchorCtr="0" compatLnSpc="1">
            <a:prstTxWarp prst="textNoShape">
              <a:avLst/>
            </a:prstTxWarp>
          </a:bodyPr>
          <a:lstStyle>
            <a:lvl1pPr>
              <a:defRPr sz="1200"/>
            </a:lvl1pPr>
          </a:lstStyle>
          <a:p>
            <a:endParaRPr lang="en-US" altLang="en-US"/>
          </a:p>
        </p:txBody>
      </p:sp>
      <p:sp>
        <p:nvSpPr>
          <p:cNvPr id="73733" name="Rectangle 5"/>
          <p:cNvSpPr>
            <a:spLocks noGrp="1" noChangeArrowheads="1"/>
          </p:cNvSpPr>
          <p:nvPr>
            <p:ph type="sldNum" sz="quarter" idx="3"/>
          </p:nvPr>
        </p:nvSpPr>
        <p:spPr bwMode="auto">
          <a:xfrm>
            <a:off x="3970938" y="8772668"/>
            <a:ext cx="3037840" cy="4618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830" tIns="46415" rIns="92830" bIns="46415" numCol="1" anchor="b" anchorCtr="0" compatLnSpc="1">
            <a:prstTxWarp prst="textNoShape">
              <a:avLst/>
            </a:prstTxWarp>
          </a:bodyPr>
          <a:lstStyle>
            <a:lvl1pPr algn="r">
              <a:defRPr sz="1200"/>
            </a:lvl1pPr>
          </a:lstStyle>
          <a:p>
            <a:fld id="{56F7362A-B96C-40D7-93C0-23583B616A9E}" type="slidenum">
              <a:rPr lang="en-US" altLang="en-US"/>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706" name="Rectangle 2"/>
          <p:cNvSpPr>
            <a:spLocks noGrp="1" noChangeArrowheads="1"/>
          </p:cNvSpPr>
          <p:nvPr>
            <p:ph type="hdr" sz="quarter"/>
          </p:nvPr>
        </p:nvSpPr>
        <p:spPr bwMode="auto">
          <a:xfrm>
            <a:off x="0" y="0"/>
            <a:ext cx="3037840" cy="4618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830" tIns="46415" rIns="92830" bIns="46415" numCol="1" anchor="t" anchorCtr="0" compatLnSpc="1">
            <a:prstTxWarp prst="textNoShape">
              <a:avLst/>
            </a:prstTxWarp>
          </a:bodyPr>
          <a:lstStyle>
            <a:lvl1pPr>
              <a:defRPr sz="1200"/>
            </a:lvl1pPr>
          </a:lstStyle>
          <a:p>
            <a:endParaRPr lang="en-US" altLang="en-US"/>
          </a:p>
        </p:txBody>
      </p:sp>
      <p:sp>
        <p:nvSpPr>
          <p:cNvPr id="72707" name="Rectangle 3"/>
          <p:cNvSpPr>
            <a:spLocks noGrp="1" noChangeArrowheads="1"/>
          </p:cNvSpPr>
          <p:nvPr>
            <p:ph type="dt" idx="1"/>
          </p:nvPr>
        </p:nvSpPr>
        <p:spPr bwMode="auto">
          <a:xfrm>
            <a:off x="3970938" y="0"/>
            <a:ext cx="3037840" cy="4618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830" tIns="46415" rIns="92830" bIns="46415" numCol="1" anchor="t" anchorCtr="0" compatLnSpc="1">
            <a:prstTxWarp prst="textNoShape">
              <a:avLst/>
            </a:prstTxWarp>
          </a:bodyPr>
          <a:lstStyle>
            <a:lvl1pPr algn="r">
              <a:defRPr sz="1200"/>
            </a:lvl1pPr>
          </a:lstStyle>
          <a:p>
            <a:endParaRPr lang="en-US" altLang="en-US"/>
          </a:p>
        </p:txBody>
      </p:sp>
      <p:sp>
        <p:nvSpPr>
          <p:cNvPr id="72708" name="Rectangle 4"/>
          <p:cNvSpPr>
            <a:spLocks noGrp="1" noRot="1" noChangeAspect="1" noChangeArrowheads="1" noTextEdit="1"/>
          </p:cNvSpPr>
          <p:nvPr>
            <p:ph type="sldImg" idx="2"/>
          </p:nvPr>
        </p:nvSpPr>
        <p:spPr bwMode="auto">
          <a:xfrm>
            <a:off x="1195388" y="692150"/>
            <a:ext cx="4619625" cy="3463925"/>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72709" name="Rectangle 5"/>
          <p:cNvSpPr>
            <a:spLocks noGrp="1" noChangeArrowheads="1"/>
          </p:cNvSpPr>
          <p:nvPr>
            <p:ph type="body" sz="quarter" idx="3"/>
          </p:nvPr>
        </p:nvSpPr>
        <p:spPr bwMode="auto">
          <a:xfrm>
            <a:off x="701040" y="4387136"/>
            <a:ext cx="5608320" cy="41562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830" tIns="46415" rIns="92830" bIns="46415"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72710" name="Rectangle 6"/>
          <p:cNvSpPr>
            <a:spLocks noGrp="1" noChangeArrowheads="1"/>
          </p:cNvSpPr>
          <p:nvPr>
            <p:ph type="ftr" sz="quarter" idx="4"/>
          </p:nvPr>
        </p:nvSpPr>
        <p:spPr bwMode="auto">
          <a:xfrm>
            <a:off x="0" y="8772668"/>
            <a:ext cx="3037840" cy="4618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830" tIns="46415" rIns="92830" bIns="46415" numCol="1" anchor="b" anchorCtr="0" compatLnSpc="1">
            <a:prstTxWarp prst="textNoShape">
              <a:avLst/>
            </a:prstTxWarp>
          </a:bodyPr>
          <a:lstStyle>
            <a:lvl1pPr>
              <a:defRPr sz="1200"/>
            </a:lvl1pPr>
          </a:lstStyle>
          <a:p>
            <a:endParaRPr lang="en-US" altLang="en-US"/>
          </a:p>
        </p:txBody>
      </p:sp>
      <p:sp>
        <p:nvSpPr>
          <p:cNvPr id="72711" name="Rectangle 7"/>
          <p:cNvSpPr>
            <a:spLocks noGrp="1" noChangeArrowheads="1"/>
          </p:cNvSpPr>
          <p:nvPr>
            <p:ph type="sldNum" sz="quarter" idx="5"/>
          </p:nvPr>
        </p:nvSpPr>
        <p:spPr bwMode="auto">
          <a:xfrm>
            <a:off x="3970938" y="8772668"/>
            <a:ext cx="3037840" cy="4618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830" tIns="46415" rIns="92830" bIns="46415" numCol="1" anchor="b" anchorCtr="0" compatLnSpc="1">
            <a:prstTxWarp prst="textNoShape">
              <a:avLst/>
            </a:prstTxWarp>
          </a:bodyPr>
          <a:lstStyle>
            <a:lvl1pPr algn="r">
              <a:defRPr sz="1200"/>
            </a:lvl1pPr>
          </a:lstStyle>
          <a:p>
            <a:fld id="{FD3AC9B7-3CCA-427A-8BFC-E21D9C457C67}"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anose="02020603050405020304" pitchFamily="18" charset="0"/>
        <a:ea typeface="+mn-ea"/>
        <a:cs typeface="Times New Roman" panose="02020603050405020304" pitchFamily="18" charset="0"/>
      </a:defRPr>
    </a:lvl1pPr>
    <a:lvl2pPr marL="457200" algn="l" rtl="0" fontAlgn="base">
      <a:spcBef>
        <a:spcPct val="30000"/>
      </a:spcBef>
      <a:spcAft>
        <a:spcPct val="0"/>
      </a:spcAft>
      <a:defRPr sz="1200" kern="1200">
        <a:solidFill>
          <a:schemeClr val="tx1"/>
        </a:solidFill>
        <a:latin typeface="Times New Roman" panose="02020603050405020304" pitchFamily="18" charset="0"/>
        <a:ea typeface="+mn-ea"/>
        <a:cs typeface="Times New Roman" panose="02020603050405020304" pitchFamily="18" charset="0"/>
      </a:defRPr>
    </a:lvl2pPr>
    <a:lvl3pPr marL="914400" algn="l" rtl="0" fontAlgn="base">
      <a:spcBef>
        <a:spcPct val="30000"/>
      </a:spcBef>
      <a:spcAft>
        <a:spcPct val="0"/>
      </a:spcAft>
      <a:defRPr sz="1200" kern="1200">
        <a:solidFill>
          <a:schemeClr val="tx1"/>
        </a:solidFill>
        <a:latin typeface="Times New Roman" panose="02020603050405020304" pitchFamily="18" charset="0"/>
        <a:ea typeface="+mn-ea"/>
        <a:cs typeface="Times New Roman" panose="02020603050405020304" pitchFamily="18" charset="0"/>
      </a:defRPr>
    </a:lvl3pPr>
    <a:lvl4pPr marL="1371600" algn="l" rtl="0" fontAlgn="base">
      <a:spcBef>
        <a:spcPct val="30000"/>
      </a:spcBef>
      <a:spcAft>
        <a:spcPct val="0"/>
      </a:spcAft>
      <a:defRPr sz="1200" kern="1200">
        <a:solidFill>
          <a:schemeClr val="tx1"/>
        </a:solidFill>
        <a:latin typeface="Times New Roman" panose="02020603050405020304" pitchFamily="18" charset="0"/>
        <a:ea typeface="+mn-ea"/>
        <a:cs typeface="Times New Roman" panose="02020603050405020304" pitchFamily="18" charset="0"/>
      </a:defRPr>
    </a:lvl4pPr>
    <a:lvl5pPr marL="1828800" algn="l" rtl="0" fontAlgn="base">
      <a:spcBef>
        <a:spcPct val="30000"/>
      </a:spcBef>
      <a:spcAft>
        <a:spcPct val="0"/>
      </a:spcAft>
      <a:defRPr sz="1200" kern="1200">
        <a:solidFill>
          <a:schemeClr val="tx1"/>
        </a:solidFill>
        <a:latin typeface="Times New Roman" panose="02020603050405020304" pitchFamily="18" charset="0"/>
        <a:ea typeface="+mn-ea"/>
        <a:cs typeface="Times New Roman" panose="02020603050405020304" pitchFamily="18"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78602B8-ED84-4DC9-812D-627E36752DE2}" type="slidenum">
              <a:rPr lang="en-US" altLang="en-US"/>
              <a:pPr/>
              <a:t>1</a:t>
            </a:fld>
            <a:endParaRPr lang="en-US" altLang="en-US"/>
          </a:p>
        </p:txBody>
      </p:sp>
      <p:sp>
        <p:nvSpPr>
          <p:cNvPr id="74754" name="Rectangle 2"/>
          <p:cNvSpPr>
            <a:spLocks noGrp="1" noRot="1" noChangeAspect="1" noChangeArrowheads="1" noTextEdit="1"/>
          </p:cNvSpPr>
          <p:nvPr>
            <p:ph type="sldImg"/>
          </p:nvPr>
        </p:nvSpPr>
        <p:spPr>
          <a:ln/>
        </p:spPr>
      </p:sp>
      <p:sp>
        <p:nvSpPr>
          <p:cNvPr id="7475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139C2D0-78A0-4EA8-9399-324CCEEC9D2F}" type="slidenum">
              <a:rPr lang="en-US" altLang="en-US"/>
              <a:pPr/>
              <a:t>13</a:t>
            </a:fld>
            <a:endParaRPr lang="en-US" altLang="en-US"/>
          </a:p>
        </p:txBody>
      </p:sp>
      <p:sp>
        <p:nvSpPr>
          <p:cNvPr id="88066" name="Rectangle 2"/>
          <p:cNvSpPr>
            <a:spLocks noGrp="1" noRot="1" noChangeAspect="1" noChangeArrowheads="1" noTextEdit="1"/>
          </p:cNvSpPr>
          <p:nvPr>
            <p:ph type="sldImg"/>
          </p:nvPr>
        </p:nvSpPr>
        <p:spPr>
          <a:ln/>
        </p:spPr>
      </p:sp>
      <p:sp>
        <p:nvSpPr>
          <p:cNvPr id="8806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1DE693F-FDA5-4B1A-B5FF-2BF39C755D14}" type="slidenum">
              <a:rPr lang="en-US" altLang="en-US"/>
              <a:pPr/>
              <a:t>14</a:t>
            </a:fld>
            <a:endParaRPr lang="en-US" altLang="en-US"/>
          </a:p>
        </p:txBody>
      </p:sp>
      <p:sp>
        <p:nvSpPr>
          <p:cNvPr id="89090" name="Rectangle 2"/>
          <p:cNvSpPr>
            <a:spLocks noGrp="1" noRot="1" noChangeAspect="1" noChangeArrowheads="1" noTextEdit="1"/>
          </p:cNvSpPr>
          <p:nvPr>
            <p:ph type="sldImg"/>
          </p:nvPr>
        </p:nvSpPr>
        <p:spPr>
          <a:ln/>
        </p:spPr>
      </p:sp>
      <p:sp>
        <p:nvSpPr>
          <p:cNvPr id="8909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4B5EE48-7F69-4D8F-A98B-CC16DB029D33}" type="slidenum">
              <a:rPr lang="en-US" altLang="en-US"/>
              <a:pPr/>
              <a:t>15</a:t>
            </a:fld>
            <a:endParaRPr lang="en-US" altLang="en-US"/>
          </a:p>
        </p:txBody>
      </p:sp>
      <p:sp>
        <p:nvSpPr>
          <p:cNvPr id="91138" name="Rectangle 2"/>
          <p:cNvSpPr>
            <a:spLocks noGrp="1" noRot="1" noChangeAspect="1" noChangeArrowheads="1" noTextEdit="1"/>
          </p:cNvSpPr>
          <p:nvPr>
            <p:ph type="sldImg"/>
          </p:nvPr>
        </p:nvSpPr>
        <p:spPr>
          <a:ln/>
        </p:spPr>
      </p:sp>
      <p:sp>
        <p:nvSpPr>
          <p:cNvPr id="9113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E0E4DF7-44B7-4E5D-94D6-02DC1CADAF35}" type="slidenum">
              <a:rPr lang="en-US" altLang="en-US"/>
              <a:pPr/>
              <a:t>16</a:t>
            </a:fld>
            <a:endParaRPr lang="en-US" altLang="en-US"/>
          </a:p>
        </p:txBody>
      </p:sp>
      <p:sp>
        <p:nvSpPr>
          <p:cNvPr id="92162" name="Rectangle 2"/>
          <p:cNvSpPr>
            <a:spLocks noGrp="1" noRot="1" noChangeAspect="1" noChangeArrowheads="1" noTextEdit="1"/>
          </p:cNvSpPr>
          <p:nvPr>
            <p:ph type="sldImg"/>
          </p:nvPr>
        </p:nvSpPr>
        <p:spPr>
          <a:ln/>
        </p:spPr>
      </p:sp>
      <p:sp>
        <p:nvSpPr>
          <p:cNvPr id="9216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20AEA9B-34B3-4B28-A4B8-95EFEBBE50B9}" type="slidenum">
              <a:rPr lang="en-US" altLang="en-US"/>
              <a:pPr/>
              <a:t>17</a:t>
            </a:fld>
            <a:endParaRPr lang="en-US" altLang="en-US"/>
          </a:p>
        </p:txBody>
      </p:sp>
      <p:sp>
        <p:nvSpPr>
          <p:cNvPr id="93186" name="Rectangle 2"/>
          <p:cNvSpPr>
            <a:spLocks noGrp="1" noRot="1" noChangeAspect="1" noChangeArrowheads="1" noTextEdit="1"/>
          </p:cNvSpPr>
          <p:nvPr>
            <p:ph type="sldImg"/>
          </p:nvPr>
        </p:nvSpPr>
        <p:spPr>
          <a:ln/>
        </p:spPr>
      </p:sp>
      <p:sp>
        <p:nvSpPr>
          <p:cNvPr id="9318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464735D-19D4-4473-AC22-EE5966E78288}" type="slidenum">
              <a:rPr lang="en-US" altLang="en-US"/>
              <a:pPr/>
              <a:t>18</a:t>
            </a:fld>
            <a:endParaRPr lang="en-US" altLang="en-US"/>
          </a:p>
        </p:txBody>
      </p:sp>
      <p:sp>
        <p:nvSpPr>
          <p:cNvPr id="94210" name="Rectangle 2"/>
          <p:cNvSpPr>
            <a:spLocks noGrp="1" noRot="1" noChangeAspect="1" noChangeArrowheads="1" noTextEdit="1"/>
          </p:cNvSpPr>
          <p:nvPr>
            <p:ph type="sldImg"/>
          </p:nvPr>
        </p:nvSpPr>
        <p:spPr>
          <a:ln/>
        </p:spPr>
      </p:sp>
      <p:sp>
        <p:nvSpPr>
          <p:cNvPr id="9421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51A7CA1-2FAF-4F15-B941-43ACA487F0E2}" type="slidenum">
              <a:rPr lang="en-US" altLang="en-US"/>
              <a:pPr/>
              <a:t>19</a:t>
            </a:fld>
            <a:endParaRPr lang="en-US" altLang="en-US"/>
          </a:p>
        </p:txBody>
      </p:sp>
      <p:sp>
        <p:nvSpPr>
          <p:cNvPr id="95234" name="Rectangle 2"/>
          <p:cNvSpPr>
            <a:spLocks noGrp="1" noRot="1" noChangeAspect="1" noChangeArrowheads="1" noTextEdit="1"/>
          </p:cNvSpPr>
          <p:nvPr>
            <p:ph type="sldImg"/>
          </p:nvPr>
        </p:nvSpPr>
        <p:spPr>
          <a:ln/>
        </p:spPr>
      </p:sp>
      <p:sp>
        <p:nvSpPr>
          <p:cNvPr id="9523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9A3D776-6311-4AD1-B5D8-F43D071A396F}" type="slidenum">
              <a:rPr lang="en-US" altLang="en-US"/>
              <a:pPr/>
              <a:t>20</a:t>
            </a:fld>
            <a:endParaRPr lang="en-US" altLang="en-US"/>
          </a:p>
        </p:txBody>
      </p:sp>
      <p:sp>
        <p:nvSpPr>
          <p:cNvPr id="96258" name="Rectangle 2"/>
          <p:cNvSpPr>
            <a:spLocks noGrp="1" noRot="1" noChangeAspect="1" noChangeArrowheads="1" noTextEdit="1"/>
          </p:cNvSpPr>
          <p:nvPr>
            <p:ph type="sldImg"/>
          </p:nvPr>
        </p:nvSpPr>
        <p:spPr>
          <a:ln/>
        </p:spPr>
      </p:sp>
      <p:sp>
        <p:nvSpPr>
          <p:cNvPr id="9625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5D2FDC5-C9A6-4F1A-9056-30300102039F}" type="slidenum">
              <a:rPr lang="en-US" altLang="en-US"/>
              <a:pPr/>
              <a:t>21</a:t>
            </a:fld>
            <a:endParaRPr lang="en-US" altLang="en-US"/>
          </a:p>
        </p:txBody>
      </p:sp>
      <p:sp>
        <p:nvSpPr>
          <p:cNvPr id="97282" name="Rectangle 2"/>
          <p:cNvSpPr>
            <a:spLocks noGrp="1" noRot="1" noChangeAspect="1" noChangeArrowheads="1" noTextEdit="1"/>
          </p:cNvSpPr>
          <p:nvPr>
            <p:ph type="sldImg"/>
          </p:nvPr>
        </p:nvSpPr>
        <p:spPr>
          <a:ln/>
        </p:spPr>
      </p:sp>
      <p:sp>
        <p:nvSpPr>
          <p:cNvPr id="9728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2EFC4B7-C1A6-4590-80A1-4B28A11A5648}" type="slidenum">
              <a:rPr lang="en-US" altLang="en-US"/>
              <a:pPr/>
              <a:t>22</a:t>
            </a:fld>
            <a:endParaRPr lang="en-US" altLang="en-US"/>
          </a:p>
        </p:txBody>
      </p:sp>
      <p:sp>
        <p:nvSpPr>
          <p:cNvPr id="98306" name="Rectangle 2"/>
          <p:cNvSpPr>
            <a:spLocks noGrp="1" noRot="1" noChangeAspect="1" noChangeArrowheads="1" noTextEdit="1"/>
          </p:cNvSpPr>
          <p:nvPr>
            <p:ph type="sldImg"/>
          </p:nvPr>
        </p:nvSpPr>
        <p:spPr>
          <a:ln/>
        </p:spPr>
      </p:sp>
      <p:sp>
        <p:nvSpPr>
          <p:cNvPr id="9830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2B5046D-0BF4-4263-BBDB-087426CC9D6F}" type="slidenum">
              <a:rPr lang="en-US" altLang="en-US"/>
              <a:pPr/>
              <a:t>4</a:t>
            </a:fld>
            <a:endParaRPr lang="en-US" altLang="en-US"/>
          </a:p>
        </p:txBody>
      </p:sp>
      <p:sp>
        <p:nvSpPr>
          <p:cNvPr id="75778" name="Rectangle 2"/>
          <p:cNvSpPr>
            <a:spLocks noGrp="1" noRot="1" noChangeAspect="1" noChangeArrowheads="1" noTextEdit="1"/>
          </p:cNvSpPr>
          <p:nvPr>
            <p:ph type="sldImg"/>
          </p:nvPr>
        </p:nvSpPr>
        <p:spPr>
          <a:ln/>
        </p:spPr>
      </p:sp>
      <p:sp>
        <p:nvSpPr>
          <p:cNvPr id="7577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7E95284-DF5C-405D-BDC0-DF86B3EF6F72}" type="slidenum">
              <a:rPr lang="en-US" altLang="en-US"/>
              <a:pPr/>
              <a:t>23</a:t>
            </a:fld>
            <a:endParaRPr lang="en-US" altLang="en-US"/>
          </a:p>
        </p:txBody>
      </p:sp>
      <p:sp>
        <p:nvSpPr>
          <p:cNvPr id="99330" name="Rectangle 2"/>
          <p:cNvSpPr>
            <a:spLocks noGrp="1" noRot="1" noChangeAspect="1" noChangeArrowheads="1" noTextEdit="1"/>
          </p:cNvSpPr>
          <p:nvPr>
            <p:ph type="sldImg"/>
          </p:nvPr>
        </p:nvSpPr>
        <p:spPr>
          <a:ln/>
        </p:spPr>
      </p:sp>
      <p:sp>
        <p:nvSpPr>
          <p:cNvPr id="9933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262CFBE-FDCD-4498-8F8B-AC040261EDC0}" type="slidenum">
              <a:rPr lang="en-US" altLang="en-US"/>
              <a:pPr/>
              <a:t>24</a:t>
            </a:fld>
            <a:endParaRPr lang="en-US" altLang="en-US"/>
          </a:p>
        </p:txBody>
      </p:sp>
      <p:sp>
        <p:nvSpPr>
          <p:cNvPr id="100354" name="Rectangle 2"/>
          <p:cNvSpPr>
            <a:spLocks noGrp="1" noRot="1" noChangeAspect="1" noChangeArrowheads="1" noTextEdit="1"/>
          </p:cNvSpPr>
          <p:nvPr>
            <p:ph type="sldImg"/>
          </p:nvPr>
        </p:nvSpPr>
        <p:spPr>
          <a:ln/>
        </p:spPr>
      </p:sp>
      <p:sp>
        <p:nvSpPr>
          <p:cNvPr id="10035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D38DD79-07E6-4A2C-8E12-38A8ADA36295}" type="slidenum">
              <a:rPr lang="en-US" altLang="en-US"/>
              <a:pPr/>
              <a:t>25</a:t>
            </a:fld>
            <a:endParaRPr lang="en-US" altLang="en-US"/>
          </a:p>
        </p:txBody>
      </p:sp>
      <p:sp>
        <p:nvSpPr>
          <p:cNvPr id="101378" name="Rectangle 2"/>
          <p:cNvSpPr>
            <a:spLocks noGrp="1" noRot="1" noChangeAspect="1" noChangeArrowheads="1" noTextEdit="1"/>
          </p:cNvSpPr>
          <p:nvPr>
            <p:ph type="sldImg"/>
          </p:nvPr>
        </p:nvSpPr>
        <p:spPr>
          <a:ln/>
        </p:spPr>
      </p:sp>
      <p:sp>
        <p:nvSpPr>
          <p:cNvPr id="10137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E66F986-251A-416B-A013-BA7A5504620E}" type="slidenum">
              <a:rPr lang="en-US" altLang="en-US"/>
              <a:pPr/>
              <a:t>26</a:t>
            </a:fld>
            <a:endParaRPr lang="en-US" altLang="en-US"/>
          </a:p>
        </p:txBody>
      </p:sp>
      <p:sp>
        <p:nvSpPr>
          <p:cNvPr id="102402" name="Rectangle 2"/>
          <p:cNvSpPr>
            <a:spLocks noGrp="1" noRot="1" noChangeAspect="1" noChangeArrowheads="1" noTextEdit="1"/>
          </p:cNvSpPr>
          <p:nvPr>
            <p:ph type="sldImg"/>
          </p:nvPr>
        </p:nvSpPr>
        <p:spPr>
          <a:ln/>
        </p:spPr>
      </p:sp>
      <p:sp>
        <p:nvSpPr>
          <p:cNvPr id="10240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73E8128-7CC3-46DB-ACF6-438D6C6D60B0}" type="slidenum">
              <a:rPr lang="en-US" altLang="en-US"/>
              <a:pPr/>
              <a:t>28</a:t>
            </a:fld>
            <a:endParaRPr lang="en-US" altLang="en-US"/>
          </a:p>
        </p:txBody>
      </p:sp>
      <p:sp>
        <p:nvSpPr>
          <p:cNvPr id="103426" name="Rectangle 2"/>
          <p:cNvSpPr>
            <a:spLocks noGrp="1" noRot="1" noChangeAspect="1" noChangeArrowheads="1" noTextEdit="1"/>
          </p:cNvSpPr>
          <p:nvPr>
            <p:ph type="sldImg"/>
          </p:nvPr>
        </p:nvSpPr>
        <p:spPr>
          <a:ln/>
        </p:spPr>
      </p:sp>
      <p:sp>
        <p:nvSpPr>
          <p:cNvPr id="10342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611D0B0-73CE-4DC2-996D-6EA0E0A4BA3C}" type="slidenum">
              <a:rPr lang="en-US" altLang="en-US"/>
              <a:pPr/>
              <a:t>29</a:t>
            </a:fld>
            <a:endParaRPr lang="en-US" altLang="en-US"/>
          </a:p>
        </p:txBody>
      </p:sp>
      <p:sp>
        <p:nvSpPr>
          <p:cNvPr id="104450" name="Rectangle 2"/>
          <p:cNvSpPr>
            <a:spLocks noGrp="1" noRot="1" noChangeAspect="1" noChangeArrowheads="1" noTextEdit="1"/>
          </p:cNvSpPr>
          <p:nvPr>
            <p:ph type="sldImg"/>
          </p:nvPr>
        </p:nvSpPr>
        <p:spPr>
          <a:ln/>
        </p:spPr>
      </p:sp>
      <p:sp>
        <p:nvSpPr>
          <p:cNvPr id="10445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666E4D0-4FCB-4224-8EE5-01278DB46AD8}" type="slidenum">
              <a:rPr lang="en-US" altLang="en-US"/>
              <a:pPr/>
              <a:t>30</a:t>
            </a:fld>
            <a:endParaRPr lang="en-US" altLang="en-US"/>
          </a:p>
        </p:txBody>
      </p:sp>
      <p:sp>
        <p:nvSpPr>
          <p:cNvPr id="105474" name="Rectangle 2"/>
          <p:cNvSpPr>
            <a:spLocks noGrp="1" noRot="1" noChangeAspect="1" noChangeArrowheads="1" noTextEdit="1"/>
          </p:cNvSpPr>
          <p:nvPr>
            <p:ph type="sldImg"/>
          </p:nvPr>
        </p:nvSpPr>
        <p:spPr>
          <a:ln/>
        </p:spPr>
      </p:sp>
      <p:sp>
        <p:nvSpPr>
          <p:cNvPr id="10547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0CF8B6E-31D7-4859-BD20-46FF779AB49A}" type="slidenum">
              <a:rPr lang="en-US" altLang="en-US"/>
              <a:pPr/>
              <a:t>31</a:t>
            </a:fld>
            <a:endParaRPr lang="en-US" altLang="en-US"/>
          </a:p>
        </p:txBody>
      </p:sp>
      <p:sp>
        <p:nvSpPr>
          <p:cNvPr id="106498" name="Rectangle 2"/>
          <p:cNvSpPr>
            <a:spLocks noGrp="1" noRot="1" noChangeAspect="1" noChangeArrowheads="1" noTextEdit="1"/>
          </p:cNvSpPr>
          <p:nvPr>
            <p:ph type="sldImg"/>
          </p:nvPr>
        </p:nvSpPr>
        <p:spPr>
          <a:ln/>
        </p:spPr>
      </p:sp>
      <p:sp>
        <p:nvSpPr>
          <p:cNvPr id="10649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A286905-F397-428B-9ECC-8063BEB13017}" type="slidenum">
              <a:rPr lang="en-US" altLang="en-US"/>
              <a:pPr/>
              <a:t>32</a:t>
            </a:fld>
            <a:endParaRPr lang="en-US" altLang="en-US"/>
          </a:p>
        </p:txBody>
      </p:sp>
      <p:sp>
        <p:nvSpPr>
          <p:cNvPr id="107522" name="Rectangle 2"/>
          <p:cNvSpPr>
            <a:spLocks noGrp="1" noRot="1" noChangeAspect="1" noChangeArrowheads="1" noTextEdit="1"/>
          </p:cNvSpPr>
          <p:nvPr>
            <p:ph type="sldImg"/>
          </p:nvPr>
        </p:nvSpPr>
        <p:spPr>
          <a:ln/>
        </p:spPr>
      </p:sp>
      <p:sp>
        <p:nvSpPr>
          <p:cNvPr id="10752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C6E45E9-221E-412A-9D2B-1ACD289707FB}" type="slidenum">
              <a:rPr lang="en-US" altLang="en-US"/>
              <a:pPr/>
              <a:t>33</a:t>
            </a:fld>
            <a:endParaRPr lang="en-US" altLang="en-US"/>
          </a:p>
        </p:txBody>
      </p:sp>
      <p:sp>
        <p:nvSpPr>
          <p:cNvPr id="108546" name="Rectangle 2"/>
          <p:cNvSpPr>
            <a:spLocks noGrp="1" noRot="1" noChangeAspect="1" noChangeArrowheads="1" noTextEdit="1"/>
          </p:cNvSpPr>
          <p:nvPr>
            <p:ph type="sldImg"/>
          </p:nvPr>
        </p:nvSpPr>
        <p:spPr>
          <a:ln/>
        </p:spPr>
      </p:sp>
      <p:sp>
        <p:nvSpPr>
          <p:cNvPr id="10854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60C6F93-43A9-4CDA-82A6-56F86C71CF26}" type="slidenum">
              <a:rPr lang="en-US" altLang="en-US"/>
              <a:pPr/>
              <a:t>5</a:t>
            </a:fld>
            <a:endParaRPr lang="en-US" altLang="en-US"/>
          </a:p>
        </p:txBody>
      </p:sp>
      <p:sp>
        <p:nvSpPr>
          <p:cNvPr id="76802" name="Rectangle 2"/>
          <p:cNvSpPr>
            <a:spLocks noGrp="1" noRot="1" noChangeAspect="1" noChangeArrowheads="1" noTextEdit="1"/>
          </p:cNvSpPr>
          <p:nvPr>
            <p:ph type="sldImg"/>
          </p:nvPr>
        </p:nvSpPr>
        <p:spPr>
          <a:ln/>
        </p:spPr>
      </p:sp>
      <p:sp>
        <p:nvSpPr>
          <p:cNvPr id="76803"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FBEDF2F-24F2-4ED5-B0F1-9E99C01AE400}" type="slidenum">
              <a:rPr lang="en-US" altLang="en-US"/>
              <a:pPr/>
              <a:t>6</a:t>
            </a:fld>
            <a:endParaRPr lang="en-US" altLang="en-US"/>
          </a:p>
        </p:txBody>
      </p:sp>
      <p:sp>
        <p:nvSpPr>
          <p:cNvPr id="77826" name="Rectangle 2"/>
          <p:cNvSpPr>
            <a:spLocks noGrp="1" noRot="1" noChangeAspect="1" noChangeArrowheads="1" noTextEdit="1"/>
          </p:cNvSpPr>
          <p:nvPr>
            <p:ph type="sldImg"/>
          </p:nvPr>
        </p:nvSpPr>
        <p:spPr>
          <a:ln/>
        </p:spPr>
      </p:sp>
      <p:sp>
        <p:nvSpPr>
          <p:cNvPr id="7782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11A75C3-EA06-4627-A4EC-A89633B69D59}" type="slidenum">
              <a:rPr lang="en-US" altLang="en-US"/>
              <a:pPr/>
              <a:t>7</a:t>
            </a:fld>
            <a:endParaRPr lang="en-US" altLang="en-US"/>
          </a:p>
        </p:txBody>
      </p:sp>
      <p:sp>
        <p:nvSpPr>
          <p:cNvPr id="78850" name="Rectangle 2"/>
          <p:cNvSpPr>
            <a:spLocks noGrp="1" noRot="1" noChangeAspect="1" noChangeArrowheads="1" noTextEdit="1"/>
          </p:cNvSpPr>
          <p:nvPr>
            <p:ph type="sldImg"/>
          </p:nvPr>
        </p:nvSpPr>
        <p:spPr>
          <a:ln/>
        </p:spPr>
      </p:sp>
      <p:sp>
        <p:nvSpPr>
          <p:cNvPr id="78851"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E96F9C1-8BB0-43BB-807D-3BCE587E6373}" type="slidenum">
              <a:rPr lang="en-US" altLang="en-US"/>
              <a:pPr/>
              <a:t>8</a:t>
            </a:fld>
            <a:endParaRPr lang="en-US" altLang="en-US"/>
          </a:p>
        </p:txBody>
      </p:sp>
      <p:sp>
        <p:nvSpPr>
          <p:cNvPr id="80898" name="Rectangle 2"/>
          <p:cNvSpPr>
            <a:spLocks noGrp="1" noRot="1" noChangeAspect="1" noChangeArrowheads="1" noTextEdit="1"/>
          </p:cNvSpPr>
          <p:nvPr>
            <p:ph type="sldImg"/>
          </p:nvPr>
        </p:nvSpPr>
        <p:spPr>
          <a:ln/>
        </p:spPr>
      </p:sp>
      <p:sp>
        <p:nvSpPr>
          <p:cNvPr id="80899"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7438AF6-1842-456C-8895-BD0EF26C0A74}" type="slidenum">
              <a:rPr lang="en-US" altLang="en-US"/>
              <a:pPr/>
              <a:t>9</a:t>
            </a:fld>
            <a:endParaRPr lang="en-US" altLang="en-US"/>
          </a:p>
        </p:txBody>
      </p:sp>
      <p:sp>
        <p:nvSpPr>
          <p:cNvPr id="82946" name="Rectangle 2"/>
          <p:cNvSpPr>
            <a:spLocks noGrp="1" noRot="1" noChangeAspect="1" noChangeArrowheads="1" noTextEdit="1"/>
          </p:cNvSpPr>
          <p:nvPr>
            <p:ph type="sldImg"/>
          </p:nvPr>
        </p:nvSpPr>
        <p:spPr>
          <a:ln/>
        </p:spPr>
      </p:sp>
      <p:sp>
        <p:nvSpPr>
          <p:cNvPr id="82947"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B1968F2-2873-41F3-823E-3919BCA6978C}" type="slidenum">
              <a:rPr lang="en-US" altLang="en-US"/>
              <a:pPr/>
              <a:t>11</a:t>
            </a:fld>
            <a:endParaRPr lang="en-US" altLang="en-US"/>
          </a:p>
        </p:txBody>
      </p:sp>
      <p:sp>
        <p:nvSpPr>
          <p:cNvPr id="84994" name="Rectangle 2"/>
          <p:cNvSpPr>
            <a:spLocks noGrp="1" noRot="1" noChangeAspect="1" noChangeArrowheads="1" noTextEdit="1"/>
          </p:cNvSpPr>
          <p:nvPr>
            <p:ph type="sldImg"/>
          </p:nvPr>
        </p:nvSpPr>
        <p:spPr>
          <a:ln/>
        </p:spPr>
      </p:sp>
      <p:sp>
        <p:nvSpPr>
          <p:cNvPr id="84995" name="Rectangle 3"/>
          <p:cNvSpPr>
            <a:spLocks noGrp="1" noChangeArrowheads="1"/>
          </p:cNvSpPr>
          <p:nvPr>
            <p:ph type="body" idx="1"/>
          </p:nvPr>
        </p:nvSpPr>
        <p:spPr/>
        <p:txBody>
          <a:bodyPr/>
          <a:lstStyle/>
          <a:p>
            <a:endParaRPr lang="en-US"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BE75D5A-D548-4D32-8DE3-E2DB41203DC9}" type="slidenum">
              <a:rPr lang="en-US" altLang="en-US"/>
              <a:pPr/>
              <a:t>12</a:t>
            </a:fld>
            <a:endParaRPr lang="en-US" altLang="en-US"/>
          </a:p>
        </p:txBody>
      </p:sp>
      <p:sp>
        <p:nvSpPr>
          <p:cNvPr id="86018" name="Rectangle 2"/>
          <p:cNvSpPr>
            <a:spLocks noGrp="1" noRot="1" noChangeAspect="1" noChangeArrowheads="1" noTextEdit="1"/>
          </p:cNvSpPr>
          <p:nvPr>
            <p:ph type="sldImg"/>
          </p:nvPr>
        </p:nvSpPr>
        <p:spPr>
          <a:ln/>
        </p:spPr>
      </p:sp>
      <p:sp>
        <p:nvSpPr>
          <p:cNvPr id="86019" name="Rectangle 3"/>
          <p:cNvSpPr>
            <a:spLocks noGrp="1" noChangeArrowheads="1"/>
          </p:cNvSpPr>
          <p:nvPr>
            <p:ph type="body" idx="1"/>
          </p:nvPr>
        </p:nvSpPr>
        <p:spPr/>
        <p:txBody>
          <a:bodyPr/>
          <a:lstStyle/>
          <a:p>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endParaRPr lang="en-GB" altLang="en-US"/>
          </a:p>
        </p:txBody>
      </p:sp>
      <p:sp>
        <p:nvSpPr>
          <p:cNvPr id="5" name="Footer Placeholder 4"/>
          <p:cNvSpPr>
            <a:spLocks noGrp="1"/>
          </p:cNvSpPr>
          <p:nvPr>
            <p:ph type="ftr" sz="quarter" idx="11"/>
          </p:nvPr>
        </p:nvSpPr>
        <p:spPr/>
        <p:txBody>
          <a:bodyPr/>
          <a:lstStyle>
            <a:lvl1pPr>
              <a:defRPr/>
            </a:lvl1pPr>
          </a:lstStyle>
          <a:p>
            <a:endParaRPr lang="en-GB" altLang="en-US"/>
          </a:p>
        </p:txBody>
      </p:sp>
      <p:sp>
        <p:nvSpPr>
          <p:cNvPr id="6" name="Slide Number Placeholder 5"/>
          <p:cNvSpPr>
            <a:spLocks noGrp="1"/>
          </p:cNvSpPr>
          <p:nvPr>
            <p:ph type="sldNum" sz="quarter" idx="12"/>
          </p:nvPr>
        </p:nvSpPr>
        <p:spPr/>
        <p:txBody>
          <a:bodyPr/>
          <a:lstStyle>
            <a:lvl1pPr>
              <a:defRPr/>
            </a:lvl1pPr>
          </a:lstStyle>
          <a:p>
            <a:fld id="{F51ED40E-D4AE-4AAC-9BDD-5124674BD2D2}" type="slidenum">
              <a:rPr lang="en-GB" altLang="en-US"/>
              <a:pPr/>
              <a:t>‹#›</a:t>
            </a:fld>
            <a:endParaRPr lang="en-GB" altLang="en-US"/>
          </a:p>
        </p:txBody>
      </p:sp>
    </p:spTree>
    <p:extLst>
      <p:ext uri="{BB962C8B-B14F-4D97-AF65-F5344CB8AC3E}">
        <p14:creationId xmlns:p14="http://schemas.microsoft.com/office/powerpoint/2010/main" val="4046517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GB" altLang="en-US"/>
          </a:p>
        </p:txBody>
      </p:sp>
      <p:sp>
        <p:nvSpPr>
          <p:cNvPr id="5" name="Footer Placeholder 4"/>
          <p:cNvSpPr>
            <a:spLocks noGrp="1"/>
          </p:cNvSpPr>
          <p:nvPr>
            <p:ph type="ftr" sz="quarter" idx="11"/>
          </p:nvPr>
        </p:nvSpPr>
        <p:spPr/>
        <p:txBody>
          <a:bodyPr/>
          <a:lstStyle>
            <a:lvl1pPr>
              <a:defRPr/>
            </a:lvl1pPr>
          </a:lstStyle>
          <a:p>
            <a:endParaRPr lang="en-GB" altLang="en-US"/>
          </a:p>
        </p:txBody>
      </p:sp>
      <p:sp>
        <p:nvSpPr>
          <p:cNvPr id="6" name="Slide Number Placeholder 5"/>
          <p:cNvSpPr>
            <a:spLocks noGrp="1"/>
          </p:cNvSpPr>
          <p:nvPr>
            <p:ph type="sldNum" sz="quarter" idx="12"/>
          </p:nvPr>
        </p:nvSpPr>
        <p:spPr/>
        <p:txBody>
          <a:bodyPr/>
          <a:lstStyle>
            <a:lvl1pPr>
              <a:defRPr/>
            </a:lvl1pPr>
          </a:lstStyle>
          <a:p>
            <a:fld id="{393E161D-B01C-4F40-A9DD-862B532ABE15}" type="slidenum">
              <a:rPr lang="en-GB" altLang="en-US"/>
              <a:pPr/>
              <a:t>‹#›</a:t>
            </a:fld>
            <a:endParaRPr lang="en-GB" altLang="en-US"/>
          </a:p>
        </p:txBody>
      </p:sp>
    </p:spTree>
    <p:extLst>
      <p:ext uri="{BB962C8B-B14F-4D97-AF65-F5344CB8AC3E}">
        <p14:creationId xmlns:p14="http://schemas.microsoft.com/office/powerpoint/2010/main" val="31507277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GB" altLang="en-US"/>
          </a:p>
        </p:txBody>
      </p:sp>
      <p:sp>
        <p:nvSpPr>
          <p:cNvPr id="5" name="Footer Placeholder 4"/>
          <p:cNvSpPr>
            <a:spLocks noGrp="1"/>
          </p:cNvSpPr>
          <p:nvPr>
            <p:ph type="ftr" sz="quarter" idx="11"/>
          </p:nvPr>
        </p:nvSpPr>
        <p:spPr/>
        <p:txBody>
          <a:bodyPr/>
          <a:lstStyle>
            <a:lvl1pPr>
              <a:defRPr/>
            </a:lvl1pPr>
          </a:lstStyle>
          <a:p>
            <a:endParaRPr lang="en-GB" altLang="en-US"/>
          </a:p>
        </p:txBody>
      </p:sp>
      <p:sp>
        <p:nvSpPr>
          <p:cNvPr id="6" name="Slide Number Placeholder 5"/>
          <p:cNvSpPr>
            <a:spLocks noGrp="1"/>
          </p:cNvSpPr>
          <p:nvPr>
            <p:ph type="sldNum" sz="quarter" idx="12"/>
          </p:nvPr>
        </p:nvSpPr>
        <p:spPr/>
        <p:txBody>
          <a:bodyPr/>
          <a:lstStyle>
            <a:lvl1pPr>
              <a:defRPr/>
            </a:lvl1pPr>
          </a:lstStyle>
          <a:p>
            <a:fld id="{5632B9FD-C159-4F87-BB94-C2D6A83DA713}" type="slidenum">
              <a:rPr lang="en-GB" altLang="en-US"/>
              <a:pPr/>
              <a:t>‹#›</a:t>
            </a:fld>
            <a:endParaRPr lang="en-GB" altLang="en-US"/>
          </a:p>
        </p:txBody>
      </p:sp>
    </p:spTree>
    <p:extLst>
      <p:ext uri="{BB962C8B-B14F-4D97-AF65-F5344CB8AC3E}">
        <p14:creationId xmlns:p14="http://schemas.microsoft.com/office/powerpoint/2010/main" val="35325820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GB" altLang="en-US"/>
          </a:p>
        </p:txBody>
      </p:sp>
      <p:sp>
        <p:nvSpPr>
          <p:cNvPr id="5" name="Footer Placeholder 4"/>
          <p:cNvSpPr>
            <a:spLocks noGrp="1"/>
          </p:cNvSpPr>
          <p:nvPr>
            <p:ph type="ftr" sz="quarter" idx="11"/>
          </p:nvPr>
        </p:nvSpPr>
        <p:spPr/>
        <p:txBody>
          <a:bodyPr/>
          <a:lstStyle>
            <a:lvl1pPr>
              <a:defRPr/>
            </a:lvl1pPr>
          </a:lstStyle>
          <a:p>
            <a:endParaRPr lang="en-GB" altLang="en-US"/>
          </a:p>
        </p:txBody>
      </p:sp>
      <p:sp>
        <p:nvSpPr>
          <p:cNvPr id="6" name="Slide Number Placeholder 5"/>
          <p:cNvSpPr>
            <a:spLocks noGrp="1"/>
          </p:cNvSpPr>
          <p:nvPr>
            <p:ph type="sldNum" sz="quarter" idx="12"/>
          </p:nvPr>
        </p:nvSpPr>
        <p:spPr/>
        <p:txBody>
          <a:bodyPr/>
          <a:lstStyle>
            <a:lvl1pPr>
              <a:defRPr/>
            </a:lvl1pPr>
          </a:lstStyle>
          <a:p>
            <a:fld id="{EE8B49B1-70F7-4221-B0CE-14ABA0542A56}" type="slidenum">
              <a:rPr lang="en-GB" altLang="en-US"/>
              <a:pPr/>
              <a:t>‹#›</a:t>
            </a:fld>
            <a:endParaRPr lang="en-GB" altLang="en-US"/>
          </a:p>
        </p:txBody>
      </p:sp>
    </p:spTree>
    <p:extLst>
      <p:ext uri="{BB962C8B-B14F-4D97-AF65-F5344CB8AC3E}">
        <p14:creationId xmlns:p14="http://schemas.microsoft.com/office/powerpoint/2010/main" val="19547017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Edit Master text styles</a:t>
            </a:r>
          </a:p>
        </p:txBody>
      </p:sp>
      <p:sp>
        <p:nvSpPr>
          <p:cNvPr id="4" name="Date Placeholder 3"/>
          <p:cNvSpPr>
            <a:spLocks noGrp="1"/>
          </p:cNvSpPr>
          <p:nvPr>
            <p:ph type="dt" sz="half" idx="10"/>
          </p:nvPr>
        </p:nvSpPr>
        <p:spPr/>
        <p:txBody>
          <a:bodyPr/>
          <a:lstStyle>
            <a:lvl1pPr>
              <a:defRPr/>
            </a:lvl1pPr>
          </a:lstStyle>
          <a:p>
            <a:endParaRPr lang="en-GB" altLang="en-US"/>
          </a:p>
        </p:txBody>
      </p:sp>
      <p:sp>
        <p:nvSpPr>
          <p:cNvPr id="5" name="Footer Placeholder 4"/>
          <p:cNvSpPr>
            <a:spLocks noGrp="1"/>
          </p:cNvSpPr>
          <p:nvPr>
            <p:ph type="ftr" sz="quarter" idx="11"/>
          </p:nvPr>
        </p:nvSpPr>
        <p:spPr/>
        <p:txBody>
          <a:bodyPr/>
          <a:lstStyle>
            <a:lvl1pPr>
              <a:defRPr/>
            </a:lvl1pPr>
          </a:lstStyle>
          <a:p>
            <a:endParaRPr lang="en-GB" altLang="en-US"/>
          </a:p>
        </p:txBody>
      </p:sp>
      <p:sp>
        <p:nvSpPr>
          <p:cNvPr id="6" name="Slide Number Placeholder 5"/>
          <p:cNvSpPr>
            <a:spLocks noGrp="1"/>
          </p:cNvSpPr>
          <p:nvPr>
            <p:ph type="sldNum" sz="quarter" idx="12"/>
          </p:nvPr>
        </p:nvSpPr>
        <p:spPr/>
        <p:txBody>
          <a:bodyPr/>
          <a:lstStyle>
            <a:lvl1pPr>
              <a:defRPr/>
            </a:lvl1pPr>
          </a:lstStyle>
          <a:p>
            <a:fld id="{B8D7290B-87A5-4E04-9DF5-B86E0AB89456}" type="slidenum">
              <a:rPr lang="en-GB" altLang="en-US"/>
              <a:pPr/>
              <a:t>‹#›</a:t>
            </a:fld>
            <a:endParaRPr lang="en-GB" altLang="en-US"/>
          </a:p>
        </p:txBody>
      </p:sp>
    </p:spTree>
    <p:extLst>
      <p:ext uri="{BB962C8B-B14F-4D97-AF65-F5344CB8AC3E}">
        <p14:creationId xmlns:p14="http://schemas.microsoft.com/office/powerpoint/2010/main" val="13175429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endParaRPr lang="en-GB" altLang="en-US"/>
          </a:p>
        </p:txBody>
      </p:sp>
      <p:sp>
        <p:nvSpPr>
          <p:cNvPr id="6" name="Footer Placeholder 5"/>
          <p:cNvSpPr>
            <a:spLocks noGrp="1"/>
          </p:cNvSpPr>
          <p:nvPr>
            <p:ph type="ftr" sz="quarter" idx="11"/>
          </p:nvPr>
        </p:nvSpPr>
        <p:spPr/>
        <p:txBody>
          <a:bodyPr/>
          <a:lstStyle>
            <a:lvl1pPr>
              <a:defRPr/>
            </a:lvl1pPr>
          </a:lstStyle>
          <a:p>
            <a:endParaRPr lang="en-GB" altLang="en-US"/>
          </a:p>
        </p:txBody>
      </p:sp>
      <p:sp>
        <p:nvSpPr>
          <p:cNvPr id="7" name="Slide Number Placeholder 6"/>
          <p:cNvSpPr>
            <a:spLocks noGrp="1"/>
          </p:cNvSpPr>
          <p:nvPr>
            <p:ph type="sldNum" sz="quarter" idx="12"/>
          </p:nvPr>
        </p:nvSpPr>
        <p:spPr/>
        <p:txBody>
          <a:bodyPr/>
          <a:lstStyle>
            <a:lvl1pPr>
              <a:defRPr/>
            </a:lvl1pPr>
          </a:lstStyle>
          <a:p>
            <a:fld id="{F9E193D6-893C-47B0-B6D5-BC3CF890C747}" type="slidenum">
              <a:rPr lang="en-GB" altLang="en-US"/>
              <a:pPr/>
              <a:t>‹#›</a:t>
            </a:fld>
            <a:endParaRPr lang="en-GB" altLang="en-US"/>
          </a:p>
        </p:txBody>
      </p:sp>
    </p:spTree>
    <p:extLst>
      <p:ext uri="{BB962C8B-B14F-4D97-AF65-F5344CB8AC3E}">
        <p14:creationId xmlns:p14="http://schemas.microsoft.com/office/powerpoint/2010/main" val="17563238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endParaRPr lang="en-GB" altLang="en-US"/>
          </a:p>
        </p:txBody>
      </p:sp>
      <p:sp>
        <p:nvSpPr>
          <p:cNvPr id="8" name="Footer Placeholder 7"/>
          <p:cNvSpPr>
            <a:spLocks noGrp="1"/>
          </p:cNvSpPr>
          <p:nvPr>
            <p:ph type="ftr" sz="quarter" idx="11"/>
          </p:nvPr>
        </p:nvSpPr>
        <p:spPr/>
        <p:txBody>
          <a:bodyPr/>
          <a:lstStyle>
            <a:lvl1pPr>
              <a:defRPr/>
            </a:lvl1pPr>
          </a:lstStyle>
          <a:p>
            <a:endParaRPr lang="en-GB" altLang="en-US"/>
          </a:p>
        </p:txBody>
      </p:sp>
      <p:sp>
        <p:nvSpPr>
          <p:cNvPr id="9" name="Slide Number Placeholder 8"/>
          <p:cNvSpPr>
            <a:spLocks noGrp="1"/>
          </p:cNvSpPr>
          <p:nvPr>
            <p:ph type="sldNum" sz="quarter" idx="12"/>
          </p:nvPr>
        </p:nvSpPr>
        <p:spPr/>
        <p:txBody>
          <a:bodyPr/>
          <a:lstStyle>
            <a:lvl1pPr>
              <a:defRPr/>
            </a:lvl1pPr>
          </a:lstStyle>
          <a:p>
            <a:fld id="{B319E73A-DA3D-4296-86CF-B4590BCAB216}" type="slidenum">
              <a:rPr lang="en-GB" altLang="en-US"/>
              <a:pPr/>
              <a:t>‹#›</a:t>
            </a:fld>
            <a:endParaRPr lang="en-GB" altLang="en-US"/>
          </a:p>
        </p:txBody>
      </p:sp>
    </p:spTree>
    <p:extLst>
      <p:ext uri="{BB962C8B-B14F-4D97-AF65-F5344CB8AC3E}">
        <p14:creationId xmlns:p14="http://schemas.microsoft.com/office/powerpoint/2010/main" val="3403296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endParaRPr lang="en-GB" altLang="en-US"/>
          </a:p>
        </p:txBody>
      </p:sp>
      <p:sp>
        <p:nvSpPr>
          <p:cNvPr id="4" name="Footer Placeholder 3"/>
          <p:cNvSpPr>
            <a:spLocks noGrp="1"/>
          </p:cNvSpPr>
          <p:nvPr>
            <p:ph type="ftr" sz="quarter" idx="11"/>
          </p:nvPr>
        </p:nvSpPr>
        <p:spPr/>
        <p:txBody>
          <a:bodyPr/>
          <a:lstStyle>
            <a:lvl1pPr>
              <a:defRPr/>
            </a:lvl1pPr>
          </a:lstStyle>
          <a:p>
            <a:endParaRPr lang="en-GB" altLang="en-US"/>
          </a:p>
        </p:txBody>
      </p:sp>
      <p:sp>
        <p:nvSpPr>
          <p:cNvPr id="5" name="Slide Number Placeholder 4"/>
          <p:cNvSpPr>
            <a:spLocks noGrp="1"/>
          </p:cNvSpPr>
          <p:nvPr>
            <p:ph type="sldNum" sz="quarter" idx="12"/>
          </p:nvPr>
        </p:nvSpPr>
        <p:spPr/>
        <p:txBody>
          <a:bodyPr/>
          <a:lstStyle>
            <a:lvl1pPr>
              <a:defRPr/>
            </a:lvl1pPr>
          </a:lstStyle>
          <a:p>
            <a:fld id="{63C260F1-7A55-46EF-B9ED-D91218D13819}" type="slidenum">
              <a:rPr lang="en-GB" altLang="en-US"/>
              <a:pPr/>
              <a:t>‹#›</a:t>
            </a:fld>
            <a:endParaRPr lang="en-GB" altLang="en-US"/>
          </a:p>
        </p:txBody>
      </p:sp>
    </p:spTree>
    <p:extLst>
      <p:ext uri="{BB962C8B-B14F-4D97-AF65-F5344CB8AC3E}">
        <p14:creationId xmlns:p14="http://schemas.microsoft.com/office/powerpoint/2010/main" val="2438690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ltLang="en-US"/>
          </a:p>
        </p:txBody>
      </p:sp>
      <p:sp>
        <p:nvSpPr>
          <p:cNvPr id="3" name="Footer Placeholder 2"/>
          <p:cNvSpPr>
            <a:spLocks noGrp="1"/>
          </p:cNvSpPr>
          <p:nvPr>
            <p:ph type="ftr" sz="quarter" idx="11"/>
          </p:nvPr>
        </p:nvSpPr>
        <p:spPr/>
        <p:txBody>
          <a:bodyPr/>
          <a:lstStyle>
            <a:lvl1pPr>
              <a:defRPr/>
            </a:lvl1pPr>
          </a:lstStyle>
          <a:p>
            <a:endParaRPr lang="en-GB" altLang="en-US"/>
          </a:p>
        </p:txBody>
      </p:sp>
      <p:sp>
        <p:nvSpPr>
          <p:cNvPr id="4" name="Slide Number Placeholder 3"/>
          <p:cNvSpPr>
            <a:spLocks noGrp="1"/>
          </p:cNvSpPr>
          <p:nvPr>
            <p:ph type="sldNum" sz="quarter" idx="12"/>
          </p:nvPr>
        </p:nvSpPr>
        <p:spPr/>
        <p:txBody>
          <a:bodyPr/>
          <a:lstStyle>
            <a:lvl1pPr>
              <a:defRPr/>
            </a:lvl1pPr>
          </a:lstStyle>
          <a:p>
            <a:fld id="{C8F0491B-2E7A-4733-8CAF-52781FF4717B}" type="slidenum">
              <a:rPr lang="en-GB" altLang="en-US"/>
              <a:pPr/>
              <a:t>‹#›</a:t>
            </a:fld>
            <a:endParaRPr lang="en-GB" altLang="en-US"/>
          </a:p>
        </p:txBody>
      </p:sp>
    </p:spTree>
    <p:extLst>
      <p:ext uri="{BB962C8B-B14F-4D97-AF65-F5344CB8AC3E}">
        <p14:creationId xmlns:p14="http://schemas.microsoft.com/office/powerpoint/2010/main" val="37760104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lvl1pPr>
              <a:defRPr/>
            </a:lvl1pPr>
          </a:lstStyle>
          <a:p>
            <a:endParaRPr lang="en-GB" altLang="en-US"/>
          </a:p>
        </p:txBody>
      </p:sp>
      <p:sp>
        <p:nvSpPr>
          <p:cNvPr id="6" name="Footer Placeholder 5"/>
          <p:cNvSpPr>
            <a:spLocks noGrp="1"/>
          </p:cNvSpPr>
          <p:nvPr>
            <p:ph type="ftr" sz="quarter" idx="11"/>
          </p:nvPr>
        </p:nvSpPr>
        <p:spPr/>
        <p:txBody>
          <a:bodyPr/>
          <a:lstStyle>
            <a:lvl1pPr>
              <a:defRPr/>
            </a:lvl1pPr>
          </a:lstStyle>
          <a:p>
            <a:endParaRPr lang="en-GB" altLang="en-US"/>
          </a:p>
        </p:txBody>
      </p:sp>
      <p:sp>
        <p:nvSpPr>
          <p:cNvPr id="7" name="Slide Number Placeholder 6"/>
          <p:cNvSpPr>
            <a:spLocks noGrp="1"/>
          </p:cNvSpPr>
          <p:nvPr>
            <p:ph type="sldNum" sz="quarter" idx="12"/>
          </p:nvPr>
        </p:nvSpPr>
        <p:spPr/>
        <p:txBody>
          <a:bodyPr/>
          <a:lstStyle>
            <a:lvl1pPr>
              <a:defRPr/>
            </a:lvl1pPr>
          </a:lstStyle>
          <a:p>
            <a:fld id="{D5FB3BCF-CC9F-4D37-A58A-9F1FE3D4C655}" type="slidenum">
              <a:rPr lang="en-GB" altLang="en-US"/>
              <a:pPr/>
              <a:t>‹#›</a:t>
            </a:fld>
            <a:endParaRPr lang="en-GB" altLang="en-US"/>
          </a:p>
        </p:txBody>
      </p:sp>
    </p:spTree>
    <p:extLst>
      <p:ext uri="{BB962C8B-B14F-4D97-AF65-F5344CB8AC3E}">
        <p14:creationId xmlns:p14="http://schemas.microsoft.com/office/powerpoint/2010/main" val="18209067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lvl1pPr>
              <a:defRPr/>
            </a:lvl1pPr>
          </a:lstStyle>
          <a:p>
            <a:endParaRPr lang="en-GB" altLang="en-US"/>
          </a:p>
        </p:txBody>
      </p:sp>
      <p:sp>
        <p:nvSpPr>
          <p:cNvPr id="6" name="Footer Placeholder 5"/>
          <p:cNvSpPr>
            <a:spLocks noGrp="1"/>
          </p:cNvSpPr>
          <p:nvPr>
            <p:ph type="ftr" sz="quarter" idx="11"/>
          </p:nvPr>
        </p:nvSpPr>
        <p:spPr/>
        <p:txBody>
          <a:bodyPr/>
          <a:lstStyle>
            <a:lvl1pPr>
              <a:defRPr/>
            </a:lvl1pPr>
          </a:lstStyle>
          <a:p>
            <a:endParaRPr lang="en-GB" altLang="en-US"/>
          </a:p>
        </p:txBody>
      </p:sp>
      <p:sp>
        <p:nvSpPr>
          <p:cNvPr id="7" name="Slide Number Placeholder 6"/>
          <p:cNvSpPr>
            <a:spLocks noGrp="1"/>
          </p:cNvSpPr>
          <p:nvPr>
            <p:ph type="sldNum" sz="quarter" idx="12"/>
          </p:nvPr>
        </p:nvSpPr>
        <p:spPr/>
        <p:txBody>
          <a:bodyPr/>
          <a:lstStyle>
            <a:lvl1pPr>
              <a:defRPr/>
            </a:lvl1pPr>
          </a:lstStyle>
          <a:p>
            <a:fld id="{317BB98B-B01C-4D8B-ADE6-12DB2D3281A6}" type="slidenum">
              <a:rPr lang="en-GB" altLang="en-US"/>
              <a:pPr/>
              <a:t>‹#›</a:t>
            </a:fld>
            <a:endParaRPr lang="en-GB" altLang="en-US"/>
          </a:p>
        </p:txBody>
      </p:sp>
    </p:spTree>
    <p:extLst>
      <p:ext uri="{BB962C8B-B14F-4D97-AF65-F5344CB8AC3E}">
        <p14:creationId xmlns:p14="http://schemas.microsoft.com/office/powerpoint/2010/main" val="31197971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GB" alt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GB" alt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97EBB2D1-89B6-4B2D-BE2F-63AF19629E12}" type="slidenum">
              <a:rPr lang="en-GB" altLang="en-US"/>
              <a:pPr/>
              <a:t>‹#›</a:t>
            </a:fld>
            <a:endParaRPr lang="en-GB"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anose="02020603050405020304" pitchFamily="18" charset="0"/>
          <a:cs typeface="Times New Roman" panose="02020603050405020304" pitchFamily="18" charset="0"/>
        </a:defRPr>
      </a:lvl2pPr>
      <a:lvl3pPr algn="ctr" rtl="0" fontAlgn="base">
        <a:spcBef>
          <a:spcPct val="0"/>
        </a:spcBef>
        <a:spcAft>
          <a:spcPct val="0"/>
        </a:spcAft>
        <a:defRPr sz="4400">
          <a:solidFill>
            <a:schemeClr val="tx2"/>
          </a:solidFill>
          <a:latin typeface="Times New Roman" panose="02020603050405020304" pitchFamily="18" charset="0"/>
          <a:cs typeface="Times New Roman" panose="02020603050405020304" pitchFamily="18" charset="0"/>
        </a:defRPr>
      </a:lvl3pPr>
      <a:lvl4pPr algn="ctr" rtl="0" fontAlgn="base">
        <a:spcBef>
          <a:spcPct val="0"/>
        </a:spcBef>
        <a:spcAft>
          <a:spcPct val="0"/>
        </a:spcAft>
        <a:defRPr sz="4400">
          <a:solidFill>
            <a:schemeClr val="tx2"/>
          </a:solidFill>
          <a:latin typeface="Times New Roman" panose="02020603050405020304" pitchFamily="18" charset="0"/>
          <a:cs typeface="Times New Roman" panose="02020603050405020304" pitchFamily="18" charset="0"/>
        </a:defRPr>
      </a:lvl4pPr>
      <a:lvl5pPr algn="ctr" rtl="0" fontAlgn="base">
        <a:spcBef>
          <a:spcPct val="0"/>
        </a:spcBef>
        <a:spcAft>
          <a:spcPct val="0"/>
        </a:spcAft>
        <a:defRPr sz="4400">
          <a:solidFill>
            <a:schemeClr val="tx2"/>
          </a:solidFill>
          <a:latin typeface="Times New Roman" panose="02020603050405020304" pitchFamily="18" charset="0"/>
          <a:cs typeface="Times New Roman" panose="02020603050405020304" pitchFamily="18" charset="0"/>
        </a:defRPr>
      </a:lvl5pPr>
      <a:lvl6pPr marL="457200" algn="ctr" rtl="0" fontAlgn="base">
        <a:spcBef>
          <a:spcPct val="0"/>
        </a:spcBef>
        <a:spcAft>
          <a:spcPct val="0"/>
        </a:spcAft>
        <a:defRPr sz="4400">
          <a:solidFill>
            <a:schemeClr val="tx2"/>
          </a:solidFill>
          <a:latin typeface="Times New Roman" panose="02020603050405020304" pitchFamily="18" charset="0"/>
          <a:cs typeface="Times New Roman" panose="02020603050405020304" pitchFamily="18" charset="0"/>
        </a:defRPr>
      </a:lvl6pPr>
      <a:lvl7pPr marL="914400" algn="ctr" rtl="0" fontAlgn="base">
        <a:spcBef>
          <a:spcPct val="0"/>
        </a:spcBef>
        <a:spcAft>
          <a:spcPct val="0"/>
        </a:spcAft>
        <a:defRPr sz="4400">
          <a:solidFill>
            <a:schemeClr val="tx2"/>
          </a:solidFill>
          <a:latin typeface="Times New Roman" panose="02020603050405020304" pitchFamily="18" charset="0"/>
          <a:cs typeface="Times New Roman" panose="02020603050405020304" pitchFamily="18" charset="0"/>
        </a:defRPr>
      </a:lvl7pPr>
      <a:lvl8pPr marL="1371600" algn="ctr" rtl="0" fontAlgn="base">
        <a:spcBef>
          <a:spcPct val="0"/>
        </a:spcBef>
        <a:spcAft>
          <a:spcPct val="0"/>
        </a:spcAft>
        <a:defRPr sz="4400">
          <a:solidFill>
            <a:schemeClr val="tx2"/>
          </a:solidFill>
          <a:latin typeface="Times New Roman" panose="02020603050405020304" pitchFamily="18" charset="0"/>
          <a:cs typeface="Times New Roman" panose="02020603050405020304" pitchFamily="18" charset="0"/>
        </a:defRPr>
      </a:lvl8pPr>
      <a:lvl9pPr marL="1828800" algn="ctr" rtl="0" fontAlgn="base">
        <a:spcBef>
          <a:spcPct val="0"/>
        </a:spcBef>
        <a:spcAft>
          <a:spcPct val="0"/>
        </a:spcAft>
        <a:defRPr sz="4400">
          <a:solidFill>
            <a:schemeClr val="tx2"/>
          </a:solidFill>
          <a:latin typeface="Times New Roman" panose="02020603050405020304" pitchFamily="18" charset="0"/>
          <a:cs typeface="Times New Roman" panose="02020603050405020304" pitchFamily="18" charset="0"/>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slide" Target="slide6.xml"/><Relationship Id="rId5" Type="http://schemas.openxmlformats.org/officeDocument/2006/relationships/image" Target="../media/image13.png"/><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5.jpe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jpeg"/></Relationships>
</file>

<file path=ppt/slides/_rels/slide16.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19.jpeg"/></Relationships>
</file>

<file path=ppt/slides/_rels/slide1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21.wmf"/></Relationships>
</file>

<file path=ppt/slides/_rels/slide19.x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notesSlide" Target="../notesSlides/notesSlide17.xml"/><Relationship Id="rId1" Type="http://schemas.openxmlformats.org/officeDocument/2006/relationships/slideLayout" Target="../slideLayouts/slideLayout7.xml"/><Relationship Id="rId5" Type="http://schemas.openxmlformats.org/officeDocument/2006/relationships/image" Target="../media/image25.wmf"/><Relationship Id="rId4" Type="http://schemas.openxmlformats.org/officeDocument/2006/relationships/image" Target="../media/image24.wmf"/></Relationships>
</file>

<file path=ppt/slides/_rels/slide21.xml.rels><?xml version="1.0" encoding="UTF-8" standalone="yes"?>
<Relationships xmlns="http://schemas.openxmlformats.org/package/2006/relationships"><Relationship Id="rId3" Type="http://schemas.openxmlformats.org/officeDocument/2006/relationships/image" Target="../media/image26.wmf"/><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7.wmf"/><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5.jpeg"/><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jpeg"/></Relationships>
</file>

<file path=ppt/slides/_rels/slide26.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5.jpeg"/><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slide" Target="slide8.xml"/><Relationship Id="rId7" Type="http://schemas.openxmlformats.org/officeDocument/2006/relationships/slide" Target="slide7.xml"/><Relationship Id="rId12" Type="http://schemas.openxmlformats.org/officeDocument/2006/relationships/slide" Target="slide11.xml"/><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8.jpeg"/><Relationship Id="rId11" Type="http://schemas.openxmlformats.org/officeDocument/2006/relationships/image" Target="../media/image12.jpeg"/><Relationship Id="rId5" Type="http://schemas.openxmlformats.org/officeDocument/2006/relationships/slide" Target="slide9.xml"/><Relationship Id="rId10" Type="http://schemas.openxmlformats.org/officeDocument/2006/relationships/image" Target="../media/image11.jpeg"/><Relationship Id="rId4" Type="http://schemas.openxmlformats.org/officeDocument/2006/relationships/image" Target="../media/image7.jpeg"/><Relationship Id="rId9" Type="http://schemas.openxmlformats.org/officeDocument/2006/relationships/image" Target="../media/image10.jpeg"/></Relationships>
</file>

<file path=ppt/slides/_rels/slide7.xml.rels><?xml version="1.0" encoding="UTF-8" standalone="yes"?>
<Relationships xmlns="http://schemas.openxmlformats.org/package/2006/relationships"><Relationship Id="rId3" Type="http://schemas.openxmlformats.org/officeDocument/2006/relationships/slide" Target="slide6.xml"/><Relationship Id="rId7"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slide" Target="slide9.xml"/><Relationship Id="rId5" Type="http://schemas.openxmlformats.org/officeDocument/2006/relationships/image" Target="../media/image13.png"/><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image" Target="../media/image15.png"/><Relationship Id="rId4" Type="http://schemas.openxmlformats.org/officeDocument/2006/relationships/image" Target="../media/image7.jpeg"/></Relationships>
</file>

<file path=ppt/slides/_rels/slide9.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image" Target="../media/image16.png"/><Relationship Id="rId4"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20" name="WordArt 4"/>
          <p:cNvSpPr>
            <a:spLocks noChangeArrowheads="1" noChangeShapeType="1" noTextEdit="1"/>
          </p:cNvSpPr>
          <p:nvPr/>
        </p:nvSpPr>
        <p:spPr bwMode="auto">
          <a:xfrm rot="-504750">
            <a:off x="611188" y="1196975"/>
            <a:ext cx="7910512" cy="923925"/>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en-US" sz="3600" i="1" kern="10">
                <a:ln w="28575">
                  <a:solidFill>
                    <a:srgbClr val="000000"/>
                  </a:solidFill>
                  <a:round/>
                  <a:headEnd/>
                  <a:tailEnd/>
                </a:ln>
                <a:solidFill>
                  <a:srgbClr val="FFFFFF"/>
                </a:solidFill>
                <a:latin typeface="Arial Black" panose="020B0A04020102020204" pitchFamily="34" charset="0"/>
              </a:rPr>
              <a:t>The Treaty of Versailles</a:t>
            </a:r>
          </a:p>
        </p:txBody>
      </p:sp>
      <p:pic>
        <p:nvPicPr>
          <p:cNvPr id="9229" name="Picture 5" descr="npo000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48038" y="2492375"/>
            <a:ext cx="2447925" cy="2179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30" name="Picture 6" descr="npo00000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03800" y="3760788"/>
            <a:ext cx="288925" cy="212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9231" name="Picture 7" descr="npo00000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19700" y="3544888"/>
            <a:ext cx="365125" cy="2682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9232" name="Picture 8" descr="German Reich Fla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635375" y="3328988"/>
            <a:ext cx="288925" cy="2174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9233" name="Picture 9" descr="npo00000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292725" y="3760788"/>
            <a:ext cx="360363" cy="2365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9226" name="Text Box 10"/>
          <p:cNvSpPr txBox="1">
            <a:spLocks noChangeArrowheads="1"/>
          </p:cNvSpPr>
          <p:nvPr/>
        </p:nvSpPr>
        <p:spPr bwMode="auto">
          <a:xfrm>
            <a:off x="0" y="4652963"/>
            <a:ext cx="91440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i="1"/>
              <a:t>‘The Kaiser has abdicated. Abdication of the Crown Prince. </a:t>
            </a:r>
            <a:br>
              <a:rPr lang="en-GB" altLang="en-US" i="1"/>
            </a:br>
            <a:r>
              <a:rPr lang="en-GB" altLang="en-US" i="1"/>
              <a:t>Ebert becomes Chancellor.’</a:t>
            </a:r>
          </a:p>
        </p:txBody>
      </p:sp>
      <p:sp>
        <p:nvSpPr>
          <p:cNvPr id="9227" name="Text Box 11"/>
          <p:cNvSpPr txBox="1">
            <a:spLocks noChangeArrowheads="1"/>
          </p:cNvSpPr>
          <p:nvPr/>
        </p:nvSpPr>
        <p:spPr bwMode="auto">
          <a:xfrm>
            <a:off x="0" y="5876925"/>
            <a:ext cx="9144000" cy="457200"/>
          </a:xfrm>
          <a:prstGeom prst="rect">
            <a:avLst/>
          </a:prstGeom>
          <a:solidFill>
            <a:srgbClr val="0000FF"/>
          </a:solidFill>
          <a:ln>
            <a:noFill/>
          </a:ln>
          <a:effectLst/>
          <a:extLs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solidFill>
                  <a:schemeClr val="bg1"/>
                </a:solidFill>
                <a:latin typeface="Comic Sans MS" panose="030F0702030302020204" pitchFamily="66" charset="0"/>
              </a:rPr>
              <a:t>How and why did the ‘Big Three’ want to punish Germany?</a:t>
            </a:r>
          </a:p>
        </p:txBody>
      </p:sp>
      <p:sp>
        <p:nvSpPr>
          <p:cNvPr id="9228" name="AutoShape 12">
            <a:hlinkClick r:id="" action="ppaction://hlinkshowjump?jump=nextslide" highlightClick="1"/>
          </p:cNvPr>
          <p:cNvSpPr>
            <a:spLocks noChangeArrowheads="1"/>
          </p:cNvSpPr>
          <p:nvPr/>
        </p:nvSpPr>
        <p:spPr bwMode="auto">
          <a:xfrm>
            <a:off x="8639175" y="6426200"/>
            <a:ext cx="504825" cy="431800"/>
          </a:xfrm>
          <a:prstGeom prst="actionButtonForwardNext">
            <a:avLst/>
          </a:prstGeom>
          <a:gradFill rotWithShape="1">
            <a:gsLst>
              <a:gs pos="0">
                <a:schemeClr val="bg1"/>
              </a:gs>
              <a:gs pos="100000">
                <a:srgbClr val="0000FF"/>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3888" y="404664"/>
            <a:ext cx="7886700" cy="2852737"/>
          </a:xfrm>
        </p:spPr>
        <p:txBody>
          <a:bodyPr/>
          <a:lstStyle/>
          <a:p>
            <a:r>
              <a:rPr lang="en-US" dirty="0"/>
              <a:t>Activity One:</a:t>
            </a:r>
            <a:br>
              <a:rPr lang="en-US" dirty="0"/>
            </a:br>
            <a:r>
              <a:rPr lang="en-US" sz="2400" dirty="0"/>
              <a:t>Guided Reading </a:t>
            </a:r>
            <a:br>
              <a:rPr lang="en-US" dirty="0"/>
            </a:br>
            <a:r>
              <a:rPr lang="en-US" dirty="0"/>
              <a:t>Wilson’s Fourteen Points</a:t>
            </a:r>
          </a:p>
        </p:txBody>
      </p:sp>
      <p:sp>
        <p:nvSpPr>
          <p:cNvPr id="3" name="Text Placeholder 2"/>
          <p:cNvSpPr>
            <a:spLocks noGrp="1"/>
          </p:cNvSpPr>
          <p:nvPr>
            <p:ph type="body" idx="1"/>
          </p:nvPr>
        </p:nvSpPr>
        <p:spPr/>
        <p:txBody>
          <a:bodyPr/>
          <a:lstStyle/>
          <a:p>
            <a:r>
              <a:rPr lang="en-US" dirty="0"/>
              <a:t>As you read the Wilson’s article insert Post-It Notes and answer questions 1-8 in the space provided.  </a:t>
            </a:r>
            <a:r>
              <a:rPr lang="en-US" b="1" i="1" dirty="0"/>
              <a:t>As always, write in complete sentences, complete thoughts and use proper punctuation.</a:t>
            </a:r>
          </a:p>
        </p:txBody>
      </p:sp>
    </p:spTree>
    <p:extLst>
      <p:ext uri="{BB962C8B-B14F-4D97-AF65-F5344CB8AC3E}">
        <p14:creationId xmlns:p14="http://schemas.microsoft.com/office/powerpoint/2010/main" val="17645544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3794" name="Group 2"/>
          <p:cNvGraphicFramePr>
            <a:graphicFrameLocks noGrp="1"/>
          </p:cNvGraphicFramePr>
          <p:nvPr/>
        </p:nvGraphicFramePr>
        <p:xfrm>
          <a:off x="228600" y="304800"/>
          <a:ext cx="8686800" cy="6248402"/>
        </p:xfrm>
        <a:graphic>
          <a:graphicData uri="http://schemas.openxmlformats.org/drawingml/2006/table">
            <a:tbl>
              <a:tblPr/>
              <a:tblGrid>
                <a:gridCol w="1752600">
                  <a:extLst>
                    <a:ext uri="{9D8B030D-6E8A-4147-A177-3AD203B41FA5}">
                      <a16:colId xmlns:a16="http://schemas.microsoft.com/office/drawing/2014/main" val="2290740993"/>
                    </a:ext>
                  </a:extLst>
                </a:gridCol>
                <a:gridCol w="3490913">
                  <a:extLst>
                    <a:ext uri="{9D8B030D-6E8A-4147-A177-3AD203B41FA5}">
                      <a16:colId xmlns:a16="http://schemas.microsoft.com/office/drawing/2014/main" val="2653240553"/>
                    </a:ext>
                  </a:extLst>
                </a:gridCol>
                <a:gridCol w="3443287">
                  <a:extLst>
                    <a:ext uri="{9D8B030D-6E8A-4147-A177-3AD203B41FA5}">
                      <a16:colId xmlns:a16="http://schemas.microsoft.com/office/drawing/2014/main" val="2161978528"/>
                    </a:ext>
                  </a:extLst>
                </a:gridCol>
              </a:tblGrid>
              <a:tr h="858838">
                <a:tc gridSpan="3">
                  <a:txBody>
                    <a:bodyPr/>
                    <a:lstStyle>
                      <a:lvl1pPr>
                        <a:spcBef>
                          <a:spcPct val="20000"/>
                        </a:spcBef>
                        <a:defRPr sz="2800">
                          <a:solidFill>
                            <a:schemeClr val="tx1"/>
                          </a:solidFill>
                          <a:latin typeface="Times New Roman" panose="02020603050405020304" pitchFamily="18" charset="0"/>
                          <a:cs typeface="Times New Roman" panose="02020603050405020304" pitchFamily="18" charset="0"/>
                        </a:defRPr>
                      </a:lvl1pPr>
                      <a:lvl2pPr>
                        <a:spcBef>
                          <a:spcPct val="20000"/>
                        </a:spcBef>
                        <a:defRPr sz="2400">
                          <a:solidFill>
                            <a:schemeClr val="tx1"/>
                          </a:solidFill>
                          <a:latin typeface="Times New Roman" panose="02020603050405020304" pitchFamily="18" charset="0"/>
                          <a:cs typeface="Times New Roman" panose="02020603050405020304" pitchFamily="18" charset="0"/>
                        </a:defRPr>
                      </a:lvl2pPr>
                      <a:lvl3pPr>
                        <a:spcBef>
                          <a:spcPct val="20000"/>
                        </a:spcBef>
                        <a:defRPr sz="2000">
                          <a:solidFill>
                            <a:schemeClr val="tx1"/>
                          </a:solidFill>
                          <a:latin typeface="Times New Roman" panose="02020603050405020304" pitchFamily="18" charset="0"/>
                          <a:cs typeface="Times New Roman" panose="02020603050405020304" pitchFamily="18" charset="0"/>
                        </a:defRPr>
                      </a:lvl3pPr>
                      <a:lvl4pPr>
                        <a:spcBef>
                          <a:spcPct val="20000"/>
                        </a:spcBef>
                        <a:defRPr>
                          <a:solidFill>
                            <a:schemeClr val="tx1"/>
                          </a:solidFill>
                          <a:latin typeface="Times New Roman" panose="02020603050405020304" pitchFamily="18" charset="0"/>
                          <a:cs typeface="Times New Roman" panose="02020603050405020304" pitchFamily="18" charset="0"/>
                        </a:defRPr>
                      </a:lvl4pPr>
                      <a:lvl5pPr>
                        <a:spcBef>
                          <a:spcPct val="20000"/>
                        </a:spcBef>
                        <a:defRPr>
                          <a:solidFill>
                            <a:schemeClr val="tx1"/>
                          </a:solidFill>
                          <a:latin typeface="Times New Roman" panose="02020603050405020304" pitchFamily="18" charset="0"/>
                          <a:cs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altLang="en-US" sz="2800" b="1" i="0" u="none" strike="noStrike" cap="none" normalizeH="0" baseline="0">
                          <a:ln>
                            <a:noFill/>
                          </a:ln>
                          <a:solidFill>
                            <a:schemeClr val="tx1"/>
                          </a:solidFill>
                          <a:effectLst>
                            <a:outerShdw blurRad="38100" dist="38100" dir="2700000" algn="tl">
                              <a:srgbClr val="FFFFFF"/>
                            </a:outerShdw>
                          </a:effectLst>
                          <a:latin typeface="Comic Sans MS" panose="030F0702030302020204" pitchFamily="66" charset="0"/>
                          <a:cs typeface="Times New Roman" panose="02020603050405020304" pitchFamily="18" charset="0"/>
                        </a:rPr>
                        <a:t>Treaty Of Versailles</a:t>
                      </a: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775709251"/>
                  </a:ext>
                </a:extLst>
              </a:tr>
              <a:tr h="858838">
                <a:tc>
                  <a:txBody>
                    <a:bodyPr/>
                    <a:lstStyle>
                      <a:lvl1pPr>
                        <a:spcBef>
                          <a:spcPct val="20000"/>
                        </a:spcBef>
                        <a:defRPr sz="2800">
                          <a:solidFill>
                            <a:schemeClr val="tx1"/>
                          </a:solidFill>
                          <a:latin typeface="Times New Roman" panose="02020603050405020304" pitchFamily="18" charset="0"/>
                          <a:cs typeface="Times New Roman" panose="02020603050405020304" pitchFamily="18" charset="0"/>
                        </a:defRPr>
                      </a:lvl1pPr>
                      <a:lvl2pPr>
                        <a:spcBef>
                          <a:spcPct val="20000"/>
                        </a:spcBef>
                        <a:defRPr sz="2400">
                          <a:solidFill>
                            <a:schemeClr val="tx1"/>
                          </a:solidFill>
                          <a:latin typeface="Times New Roman" panose="02020603050405020304" pitchFamily="18" charset="0"/>
                          <a:cs typeface="Times New Roman" panose="02020603050405020304" pitchFamily="18" charset="0"/>
                        </a:defRPr>
                      </a:lvl2pPr>
                      <a:lvl3pPr>
                        <a:spcBef>
                          <a:spcPct val="20000"/>
                        </a:spcBef>
                        <a:defRPr sz="2000">
                          <a:solidFill>
                            <a:schemeClr val="tx1"/>
                          </a:solidFill>
                          <a:latin typeface="Times New Roman" panose="02020603050405020304" pitchFamily="18" charset="0"/>
                          <a:cs typeface="Times New Roman" panose="02020603050405020304" pitchFamily="18" charset="0"/>
                        </a:defRPr>
                      </a:lvl3pPr>
                      <a:lvl4pPr>
                        <a:spcBef>
                          <a:spcPct val="20000"/>
                        </a:spcBef>
                        <a:defRPr>
                          <a:solidFill>
                            <a:schemeClr val="tx1"/>
                          </a:solidFill>
                          <a:latin typeface="Times New Roman" panose="02020603050405020304" pitchFamily="18" charset="0"/>
                          <a:cs typeface="Times New Roman" panose="02020603050405020304" pitchFamily="18" charset="0"/>
                        </a:defRPr>
                      </a:lvl4pPr>
                      <a:lvl5pPr>
                        <a:spcBef>
                          <a:spcPct val="20000"/>
                        </a:spcBef>
                        <a:defRPr>
                          <a:solidFill>
                            <a:schemeClr val="tx1"/>
                          </a:solidFill>
                          <a:latin typeface="Times New Roman" panose="02020603050405020304" pitchFamily="18" charset="0"/>
                          <a:cs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altLang="en-US" sz="2800" b="1" i="0" u="none" strike="noStrike" cap="none" normalizeH="0" baseline="0">
                          <a:ln>
                            <a:noFill/>
                          </a:ln>
                          <a:solidFill>
                            <a:schemeClr val="tx1"/>
                          </a:solidFill>
                          <a:effectLst>
                            <a:outerShdw blurRad="38100" dist="38100" dir="2700000" algn="tl">
                              <a:srgbClr val="FFFFFF"/>
                            </a:outerShdw>
                          </a:effectLst>
                          <a:latin typeface="Comic Sans MS" panose="030F0702030302020204" pitchFamily="66" charset="0"/>
                          <a:cs typeface="Times New Roman" panose="02020603050405020304" pitchFamily="18" charset="0"/>
                        </a:rPr>
                        <a:t>Leaders</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lvl1pPr>
                        <a:spcBef>
                          <a:spcPct val="20000"/>
                        </a:spcBef>
                        <a:defRPr sz="2800">
                          <a:solidFill>
                            <a:schemeClr val="tx1"/>
                          </a:solidFill>
                          <a:latin typeface="Times New Roman" panose="02020603050405020304" pitchFamily="18" charset="0"/>
                          <a:cs typeface="Times New Roman" panose="02020603050405020304" pitchFamily="18" charset="0"/>
                        </a:defRPr>
                      </a:lvl1pPr>
                      <a:lvl2pPr>
                        <a:spcBef>
                          <a:spcPct val="20000"/>
                        </a:spcBef>
                        <a:defRPr sz="2400">
                          <a:solidFill>
                            <a:schemeClr val="tx1"/>
                          </a:solidFill>
                          <a:latin typeface="Times New Roman" panose="02020603050405020304" pitchFamily="18" charset="0"/>
                          <a:cs typeface="Times New Roman" panose="02020603050405020304" pitchFamily="18" charset="0"/>
                        </a:defRPr>
                      </a:lvl2pPr>
                      <a:lvl3pPr>
                        <a:spcBef>
                          <a:spcPct val="20000"/>
                        </a:spcBef>
                        <a:defRPr sz="2000">
                          <a:solidFill>
                            <a:schemeClr val="tx1"/>
                          </a:solidFill>
                          <a:latin typeface="Times New Roman" panose="02020603050405020304" pitchFamily="18" charset="0"/>
                          <a:cs typeface="Times New Roman" panose="02020603050405020304" pitchFamily="18" charset="0"/>
                        </a:defRPr>
                      </a:lvl3pPr>
                      <a:lvl4pPr>
                        <a:spcBef>
                          <a:spcPct val="20000"/>
                        </a:spcBef>
                        <a:defRPr>
                          <a:solidFill>
                            <a:schemeClr val="tx1"/>
                          </a:solidFill>
                          <a:latin typeface="Times New Roman" panose="02020603050405020304" pitchFamily="18" charset="0"/>
                          <a:cs typeface="Times New Roman" panose="02020603050405020304" pitchFamily="18" charset="0"/>
                        </a:defRPr>
                      </a:lvl4pPr>
                      <a:lvl5pPr>
                        <a:spcBef>
                          <a:spcPct val="20000"/>
                        </a:spcBef>
                        <a:defRPr>
                          <a:solidFill>
                            <a:schemeClr val="tx1"/>
                          </a:solidFill>
                          <a:latin typeface="Times New Roman" panose="02020603050405020304" pitchFamily="18" charset="0"/>
                          <a:cs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altLang="en-US" sz="2800" b="1" i="0" u="none" strike="noStrike" cap="none" normalizeH="0" baseline="0">
                          <a:ln>
                            <a:noFill/>
                          </a:ln>
                          <a:solidFill>
                            <a:schemeClr val="tx1"/>
                          </a:solidFill>
                          <a:effectLst>
                            <a:outerShdw blurRad="38100" dist="38100" dir="2700000" algn="tl">
                              <a:srgbClr val="FFFFFF"/>
                            </a:outerShdw>
                          </a:effectLst>
                          <a:latin typeface="Comic Sans MS" panose="030F0702030302020204" pitchFamily="66" charset="0"/>
                          <a:cs typeface="Times New Roman" panose="02020603050405020304" pitchFamily="18" charset="0"/>
                        </a:rPr>
                        <a:t>Wanted </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lvl1pPr>
                        <a:spcBef>
                          <a:spcPct val="20000"/>
                        </a:spcBef>
                        <a:defRPr sz="2800">
                          <a:solidFill>
                            <a:schemeClr val="tx1"/>
                          </a:solidFill>
                          <a:latin typeface="Times New Roman" panose="02020603050405020304" pitchFamily="18" charset="0"/>
                          <a:cs typeface="Times New Roman" panose="02020603050405020304" pitchFamily="18" charset="0"/>
                        </a:defRPr>
                      </a:lvl1pPr>
                      <a:lvl2pPr>
                        <a:spcBef>
                          <a:spcPct val="20000"/>
                        </a:spcBef>
                        <a:defRPr sz="2400">
                          <a:solidFill>
                            <a:schemeClr val="tx1"/>
                          </a:solidFill>
                          <a:latin typeface="Times New Roman" panose="02020603050405020304" pitchFamily="18" charset="0"/>
                          <a:cs typeface="Times New Roman" panose="02020603050405020304" pitchFamily="18" charset="0"/>
                        </a:defRPr>
                      </a:lvl2pPr>
                      <a:lvl3pPr>
                        <a:spcBef>
                          <a:spcPct val="20000"/>
                        </a:spcBef>
                        <a:defRPr sz="2000">
                          <a:solidFill>
                            <a:schemeClr val="tx1"/>
                          </a:solidFill>
                          <a:latin typeface="Times New Roman" panose="02020603050405020304" pitchFamily="18" charset="0"/>
                          <a:cs typeface="Times New Roman" panose="02020603050405020304" pitchFamily="18" charset="0"/>
                        </a:defRPr>
                      </a:lvl3pPr>
                      <a:lvl4pPr>
                        <a:spcBef>
                          <a:spcPct val="20000"/>
                        </a:spcBef>
                        <a:defRPr>
                          <a:solidFill>
                            <a:schemeClr val="tx1"/>
                          </a:solidFill>
                          <a:latin typeface="Times New Roman" panose="02020603050405020304" pitchFamily="18" charset="0"/>
                          <a:cs typeface="Times New Roman" panose="02020603050405020304" pitchFamily="18" charset="0"/>
                        </a:defRPr>
                      </a:lvl4pPr>
                      <a:lvl5pPr>
                        <a:spcBef>
                          <a:spcPct val="20000"/>
                        </a:spcBef>
                        <a:defRPr>
                          <a:solidFill>
                            <a:schemeClr val="tx1"/>
                          </a:solidFill>
                          <a:latin typeface="Times New Roman" panose="02020603050405020304" pitchFamily="18" charset="0"/>
                          <a:cs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altLang="en-US" sz="2800" b="1" i="0" u="none" strike="noStrike" cap="none" normalizeH="0" baseline="0">
                          <a:ln>
                            <a:noFill/>
                          </a:ln>
                          <a:solidFill>
                            <a:schemeClr val="tx1"/>
                          </a:solidFill>
                          <a:effectLst>
                            <a:outerShdw blurRad="38100" dist="38100" dir="2700000" algn="tl">
                              <a:srgbClr val="FFFFFF"/>
                            </a:outerShdw>
                          </a:effectLst>
                          <a:latin typeface="Comic Sans MS" panose="030F0702030302020204" pitchFamily="66" charset="0"/>
                          <a:cs typeface="Times New Roman" panose="02020603050405020304" pitchFamily="18" charset="0"/>
                        </a:rPr>
                        <a:t>Did not want</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extLst>
                  <a:ext uri="{0D108BD9-81ED-4DB2-BD59-A6C34878D82A}">
                    <a16:rowId xmlns:a16="http://schemas.microsoft.com/office/drawing/2014/main" val="4002015225"/>
                  </a:ext>
                </a:extLst>
              </a:tr>
              <a:tr h="1511300">
                <a:tc>
                  <a:txBody>
                    <a:bodyPr/>
                    <a:lstStyle>
                      <a:lvl1pPr>
                        <a:spcBef>
                          <a:spcPct val="20000"/>
                        </a:spcBef>
                        <a:defRPr sz="2800">
                          <a:solidFill>
                            <a:schemeClr val="tx1"/>
                          </a:solidFill>
                          <a:latin typeface="Times New Roman" panose="02020603050405020304" pitchFamily="18" charset="0"/>
                          <a:cs typeface="Times New Roman" panose="02020603050405020304" pitchFamily="18" charset="0"/>
                        </a:defRPr>
                      </a:lvl1pPr>
                      <a:lvl2pPr>
                        <a:spcBef>
                          <a:spcPct val="20000"/>
                        </a:spcBef>
                        <a:defRPr sz="2400">
                          <a:solidFill>
                            <a:schemeClr val="tx1"/>
                          </a:solidFill>
                          <a:latin typeface="Times New Roman" panose="02020603050405020304" pitchFamily="18" charset="0"/>
                          <a:cs typeface="Times New Roman" panose="02020603050405020304" pitchFamily="18" charset="0"/>
                        </a:defRPr>
                      </a:lvl2pPr>
                      <a:lvl3pPr>
                        <a:spcBef>
                          <a:spcPct val="20000"/>
                        </a:spcBef>
                        <a:defRPr sz="2000">
                          <a:solidFill>
                            <a:schemeClr val="tx1"/>
                          </a:solidFill>
                          <a:latin typeface="Times New Roman" panose="02020603050405020304" pitchFamily="18" charset="0"/>
                          <a:cs typeface="Times New Roman" panose="02020603050405020304" pitchFamily="18" charset="0"/>
                        </a:defRPr>
                      </a:lvl3pPr>
                      <a:lvl4pPr>
                        <a:spcBef>
                          <a:spcPct val="20000"/>
                        </a:spcBef>
                        <a:defRPr>
                          <a:solidFill>
                            <a:schemeClr val="tx1"/>
                          </a:solidFill>
                          <a:latin typeface="Times New Roman" panose="02020603050405020304" pitchFamily="18" charset="0"/>
                          <a:cs typeface="Times New Roman" panose="02020603050405020304" pitchFamily="18" charset="0"/>
                        </a:defRPr>
                      </a:lvl4pPr>
                      <a:lvl5pPr>
                        <a:spcBef>
                          <a:spcPct val="20000"/>
                        </a:spcBef>
                        <a:defRPr>
                          <a:solidFill>
                            <a:schemeClr val="tx1"/>
                          </a:solidFill>
                          <a:latin typeface="Times New Roman" panose="02020603050405020304" pitchFamily="18" charset="0"/>
                          <a:cs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GB" altLang="en-US" sz="2200" b="0" i="0" u="none" strike="noStrike" cap="none" normalizeH="0" baseline="0">
                        <a:ln>
                          <a:noFill/>
                        </a:ln>
                        <a:solidFill>
                          <a:schemeClr val="tx1"/>
                        </a:solidFill>
                        <a:effectLst/>
                        <a:latin typeface="Comic Sans MS" panose="030F0702030302020204" pitchFamily="66" charset="0"/>
                        <a:cs typeface="Times New Roman" panose="02020603050405020304" pitchFamily="18"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GB" altLang="en-US" sz="2200" b="0" i="0" u="none" strike="noStrike" cap="none" normalizeH="0" baseline="0">
                          <a:ln>
                            <a:noFill/>
                          </a:ln>
                          <a:solidFill>
                            <a:schemeClr val="tx1"/>
                          </a:solidFill>
                          <a:effectLst/>
                          <a:latin typeface="Comic Sans MS" panose="030F0702030302020204" pitchFamily="66" charset="0"/>
                          <a:cs typeface="Times New Roman" panose="02020603050405020304" pitchFamily="18" charset="0"/>
                        </a:rPr>
                        <a:t>David Lloyd George</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cs typeface="Times New Roman" panose="02020603050405020304" pitchFamily="18" charset="0"/>
                        </a:defRPr>
                      </a:lvl1pPr>
                      <a:lvl2pPr>
                        <a:spcBef>
                          <a:spcPct val="20000"/>
                        </a:spcBef>
                        <a:defRPr sz="2400">
                          <a:solidFill>
                            <a:schemeClr val="tx1"/>
                          </a:solidFill>
                          <a:latin typeface="Times New Roman" panose="02020603050405020304" pitchFamily="18" charset="0"/>
                          <a:cs typeface="Times New Roman" panose="02020603050405020304" pitchFamily="18" charset="0"/>
                        </a:defRPr>
                      </a:lvl2pPr>
                      <a:lvl3pPr>
                        <a:spcBef>
                          <a:spcPct val="20000"/>
                        </a:spcBef>
                        <a:defRPr sz="2000">
                          <a:solidFill>
                            <a:schemeClr val="tx1"/>
                          </a:solidFill>
                          <a:latin typeface="Times New Roman" panose="02020603050405020304" pitchFamily="18" charset="0"/>
                          <a:cs typeface="Times New Roman" panose="02020603050405020304" pitchFamily="18" charset="0"/>
                        </a:defRPr>
                      </a:lvl3pPr>
                      <a:lvl4pPr>
                        <a:spcBef>
                          <a:spcPct val="20000"/>
                        </a:spcBef>
                        <a:defRPr>
                          <a:solidFill>
                            <a:schemeClr val="tx1"/>
                          </a:solidFill>
                          <a:latin typeface="Times New Roman" panose="02020603050405020304" pitchFamily="18" charset="0"/>
                          <a:cs typeface="Times New Roman" panose="02020603050405020304" pitchFamily="18" charset="0"/>
                        </a:defRPr>
                      </a:lvl4pPr>
                      <a:lvl5pPr>
                        <a:spcBef>
                          <a:spcPct val="20000"/>
                        </a:spcBef>
                        <a:defRPr>
                          <a:solidFill>
                            <a:schemeClr val="tx1"/>
                          </a:solidFill>
                          <a:latin typeface="Times New Roman" panose="02020603050405020304" pitchFamily="18" charset="0"/>
                          <a:cs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altLang="en-US" sz="2800" b="0" i="0" u="none" strike="noStrike" cap="none" normalizeH="0" baseline="0">
                        <a:ln>
                          <a:noFill/>
                        </a:ln>
                        <a:solidFill>
                          <a:schemeClr val="tx1"/>
                        </a:solidFill>
                        <a:effectLst/>
                        <a:latin typeface="Comic Sans MS" panose="030F0702030302020204" pitchFamily="66" charset="0"/>
                        <a:cs typeface="Times New Roman" panose="02020603050405020304"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cs typeface="Times New Roman" panose="02020603050405020304" pitchFamily="18" charset="0"/>
                        </a:defRPr>
                      </a:lvl1pPr>
                      <a:lvl2pPr>
                        <a:spcBef>
                          <a:spcPct val="20000"/>
                        </a:spcBef>
                        <a:defRPr sz="2400">
                          <a:solidFill>
                            <a:schemeClr val="tx1"/>
                          </a:solidFill>
                          <a:latin typeface="Times New Roman" panose="02020603050405020304" pitchFamily="18" charset="0"/>
                          <a:cs typeface="Times New Roman" panose="02020603050405020304" pitchFamily="18" charset="0"/>
                        </a:defRPr>
                      </a:lvl2pPr>
                      <a:lvl3pPr>
                        <a:spcBef>
                          <a:spcPct val="20000"/>
                        </a:spcBef>
                        <a:defRPr sz="2000">
                          <a:solidFill>
                            <a:schemeClr val="tx1"/>
                          </a:solidFill>
                          <a:latin typeface="Times New Roman" panose="02020603050405020304" pitchFamily="18" charset="0"/>
                          <a:cs typeface="Times New Roman" panose="02020603050405020304" pitchFamily="18" charset="0"/>
                        </a:defRPr>
                      </a:lvl3pPr>
                      <a:lvl4pPr>
                        <a:spcBef>
                          <a:spcPct val="20000"/>
                        </a:spcBef>
                        <a:defRPr>
                          <a:solidFill>
                            <a:schemeClr val="tx1"/>
                          </a:solidFill>
                          <a:latin typeface="Times New Roman" panose="02020603050405020304" pitchFamily="18" charset="0"/>
                          <a:cs typeface="Times New Roman" panose="02020603050405020304" pitchFamily="18" charset="0"/>
                        </a:defRPr>
                      </a:lvl4pPr>
                      <a:lvl5pPr>
                        <a:spcBef>
                          <a:spcPct val="20000"/>
                        </a:spcBef>
                        <a:defRPr>
                          <a:solidFill>
                            <a:schemeClr val="tx1"/>
                          </a:solidFill>
                          <a:latin typeface="Times New Roman" panose="02020603050405020304" pitchFamily="18" charset="0"/>
                          <a:cs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altLang="en-US" sz="2800" b="0" i="0" u="none" strike="noStrike" cap="none" normalizeH="0" baseline="0">
                        <a:ln>
                          <a:noFill/>
                        </a:ln>
                        <a:solidFill>
                          <a:schemeClr val="tx1"/>
                        </a:solidFill>
                        <a:effectLst/>
                        <a:latin typeface="Comic Sans MS" panose="030F0702030302020204" pitchFamily="66" charset="0"/>
                        <a:cs typeface="Times New Roman" panose="02020603050405020304" pitchFamily="18"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762712554"/>
                  </a:ext>
                </a:extLst>
              </a:tr>
              <a:tr h="1509713">
                <a:tc>
                  <a:txBody>
                    <a:bodyPr/>
                    <a:lstStyle>
                      <a:lvl1pPr>
                        <a:spcBef>
                          <a:spcPct val="20000"/>
                        </a:spcBef>
                        <a:defRPr sz="2800">
                          <a:solidFill>
                            <a:schemeClr val="tx1"/>
                          </a:solidFill>
                          <a:latin typeface="Times New Roman" panose="02020603050405020304" pitchFamily="18" charset="0"/>
                          <a:cs typeface="Times New Roman" panose="02020603050405020304" pitchFamily="18" charset="0"/>
                        </a:defRPr>
                      </a:lvl1pPr>
                      <a:lvl2pPr>
                        <a:spcBef>
                          <a:spcPct val="20000"/>
                        </a:spcBef>
                        <a:defRPr sz="2400">
                          <a:solidFill>
                            <a:schemeClr val="tx1"/>
                          </a:solidFill>
                          <a:latin typeface="Times New Roman" panose="02020603050405020304" pitchFamily="18" charset="0"/>
                          <a:cs typeface="Times New Roman" panose="02020603050405020304" pitchFamily="18" charset="0"/>
                        </a:defRPr>
                      </a:lvl2pPr>
                      <a:lvl3pPr>
                        <a:spcBef>
                          <a:spcPct val="20000"/>
                        </a:spcBef>
                        <a:defRPr sz="2000">
                          <a:solidFill>
                            <a:schemeClr val="tx1"/>
                          </a:solidFill>
                          <a:latin typeface="Times New Roman" panose="02020603050405020304" pitchFamily="18" charset="0"/>
                          <a:cs typeface="Times New Roman" panose="02020603050405020304" pitchFamily="18" charset="0"/>
                        </a:defRPr>
                      </a:lvl3pPr>
                      <a:lvl4pPr>
                        <a:spcBef>
                          <a:spcPct val="20000"/>
                        </a:spcBef>
                        <a:defRPr>
                          <a:solidFill>
                            <a:schemeClr val="tx1"/>
                          </a:solidFill>
                          <a:latin typeface="Times New Roman" panose="02020603050405020304" pitchFamily="18" charset="0"/>
                          <a:cs typeface="Times New Roman" panose="02020603050405020304" pitchFamily="18" charset="0"/>
                        </a:defRPr>
                      </a:lvl4pPr>
                      <a:lvl5pPr>
                        <a:spcBef>
                          <a:spcPct val="20000"/>
                        </a:spcBef>
                        <a:defRPr>
                          <a:solidFill>
                            <a:schemeClr val="tx1"/>
                          </a:solidFill>
                          <a:latin typeface="Times New Roman" panose="02020603050405020304" pitchFamily="18" charset="0"/>
                          <a:cs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GB" altLang="en-US" sz="2200" b="0" i="0" u="none" strike="noStrike" cap="none" normalizeH="0" baseline="0">
                        <a:ln>
                          <a:noFill/>
                        </a:ln>
                        <a:solidFill>
                          <a:schemeClr val="tx1"/>
                        </a:solidFill>
                        <a:effectLst/>
                        <a:latin typeface="Comic Sans MS" panose="030F0702030302020204" pitchFamily="66" charset="0"/>
                        <a:cs typeface="Times New Roman" panose="02020603050405020304" pitchFamily="18"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GB" altLang="en-US" sz="2200" b="0" i="0" u="none" strike="noStrike" cap="none" normalizeH="0" baseline="0">
                          <a:ln>
                            <a:noFill/>
                          </a:ln>
                          <a:solidFill>
                            <a:schemeClr val="tx1"/>
                          </a:solidFill>
                          <a:effectLst/>
                          <a:latin typeface="Comic Sans MS" panose="030F0702030302020204" pitchFamily="66" charset="0"/>
                          <a:cs typeface="Times New Roman" panose="02020603050405020304" pitchFamily="18" charset="0"/>
                        </a:rPr>
                        <a:t>Woodrow Wilson</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cs typeface="Times New Roman" panose="02020603050405020304" pitchFamily="18" charset="0"/>
                        </a:defRPr>
                      </a:lvl1pPr>
                      <a:lvl2pPr>
                        <a:spcBef>
                          <a:spcPct val="20000"/>
                        </a:spcBef>
                        <a:defRPr sz="2400">
                          <a:solidFill>
                            <a:schemeClr val="tx1"/>
                          </a:solidFill>
                          <a:latin typeface="Times New Roman" panose="02020603050405020304" pitchFamily="18" charset="0"/>
                          <a:cs typeface="Times New Roman" panose="02020603050405020304" pitchFamily="18" charset="0"/>
                        </a:defRPr>
                      </a:lvl2pPr>
                      <a:lvl3pPr>
                        <a:spcBef>
                          <a:spcPct val="20000"/>
                        </a:spcBef>
                        <a:defRPr sz="2000">
                          <a:solidFill>
                            <a:schemeClr val="tx1"/>
                          </a:solidFill>
                          <a:latin typeface="Times New Roman" panose="02020603050405020304" pitchFamily="18" charset="0"/>
                          <a:cs typeface="Times New Roman" panose="02020603050405020304" pitchFamily="18" charset="0"/>
                        </a:defRPr>
                      </a:lvl3pPr>
                      <a:lvl4pPr>
                        <a:spcBef>
                          <a:spcPct val="20000"/>
                        </a:spcBef>
                        <a:defRPr>
                          <a:solidFill>
                            <a:schemeClr val="tx1"/>
                          </a:solidFill>
                          <a:latin typeface="Times New Roman" panose="02020603050405020304" pitchFamily="18" charset="0"/>
                          <a:cs typeface="Times New Roman" panose="02020603050405020304" pitchFamily="18" charset="0"/>
                        </a:defRPr>
                      </a:lvl4pPr>
                      <a:lvl5pPr>
                        <a:spcBef>
                          <a:spcPct val="20000"/>
                        </a:spcBef>
                        <a:defRPr>
                          <a:solidFill>
                            <a:schemeClr val="tx1"/>
                          </a:solidFill>
                          <a:latin typeface="Times New Roman" panose="02020603050405020304" pitchFamily="18" charset="0"/>
                          <a:cs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altLang="en-US" sz="28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cs typeface="Times New Roman" panose="02020603050405020304" pitchFamily="18" charset="0"/>
                        </a:defRPr>
                      </a:lvl1pPr>
                      <a:lvl2pPr>
                        <a:spcBef>
                          <a:spcPct val="20000"/>
                        </a:spcBef>
                        <a:defRPr sz="2400">
                          <a:solidFill>
                            <a:schemeClr val="tx1"/>
                          </a:solidFill>
                          <a:latin typeface="Times New Roman" panose="02020603050405020304" pitchFamily="18" charset="0"/>
                          <a:cs typeface="Times New Roman" panose="02020603050405020304" pitchFamily="18" charset="0"/>
                        </a:defRPr>
                      </a:lvl2pPr>
                      <a:lvl3pPr>
                        <a:spcBef>
                          <a:spcPct val="20000"/>
                        </a:spcBef>
                        <a:defRPr sz="2000">
                          <a:solidFill>
                            <a:schemeClr val="tx1"/>
                          </a:solidFill>
                          <a:latin typeface="Times New Roman" panose="02020603050405020304" pitchFamily="18" charset="0"/>
                          <a:cs typeface="Times New Roman" panose="02020603050405020304" pitchFamily="18" charset="0"/>
                        </a:defRPr>
                      </a:lvl3pPr>
                      <a:lvl4pPr>
                        <a:spcBef>
                          <a:spcPct val="20000"/>
                        </a:spcBef>
                        <a:defRPr>
                          <a:solidFill>
                            <a:schemeClr val="tx1"/>
                          </a:solidFill>
                          <a:latin typeface="Times New Roman" panose="02020603050405020304" pitchFamily="18" charset="0"/>
                          <a:cs typeface="Times New Roman" panose="02020603050405020304" pitchFamily="18" charset="0"/>
                        </a:defRPr>
                      </a:lvl4pPr>
                      <a:lvl5pPr>
                        <a:spcBef>
                          <a:spcPct val="20000"/>
                        </a:spcBef>
                        <a:defRPr>
                          <a:solidFill>
                            <a:schemeClr val="tx1"/>
                          </a:solidFill>
                          <a:latin typeface="Times New Roman" panose="02020603050405020304" pitchFamily="18" charset="0"/>
                          <a:cs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altLang="en-US" sz="28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179659871"/>
                  </a:ext>
                </a:extLst>
              </a:tr>
              <a:tr h="1509713">
                <a:tc>
                  <a:txBody>
                    <a:bodyPr/>
                    <a:lstStyle>
                      <a:lvl1pPr>
                        <a:spcBef>
                          <a:spcPct val="20000"/>
                        </a:spcBef>
                        <a:defRPr sz="2800">
                          <a:solidFill>
                            <a:schemeClr val="tx1"/>
                          </a:solidFill>
                          <a:latin typeface="Times New Roman" panose="02020603050405020304" pitchFamily="18" charset="0"/>
                          <a:cs typeface="Times New Roman" panose="02020603050405020304" pitchFamily="18" charset="0"/>
                        </a:defRPr>
                      </a:lvl1pPr>
                      <a:lvl2pPr>
                        <a:spcBef>
                          <a:spcPct val="20000"/>
                        </a:spcBef>
                        <a:defRPr sz="2400">
                          <a:solidFill>
                            <a:schemeClr val="tx1"/>
                          </a:solidFill>
                          <a:latin typeface="Times New Roman" panose="02020603050405020304" pitchFamily="18" charset="0"/>
                          <a:cs typeface="Times New Roman" panose="02020603050405020304" pitchFamily="18" charset="0"/>
                        </a:defRPr>
                      </a:lvl2pPr>
                      <a:lvl3pPr>
                        <a:spcBef>
                          <a:spcPct val="20000"/>
                        </a:spcBef>
                        <a:defRPr sz="2000">
                          <a:solidFill>
                            <a:schemeClr val="tx1"/>
                          </a:solidFill>
                          <a:latin typeface="Times New Roman" panose="02020603050405020304" pitchFamily="18" charset="0"/>
                          <a:cs typeface="Times New Roman" panose="02020603050405020304" pitchFamily="18" charset="0"/>
                        </a:defRPr>
                      </a:lvl3pPr>
                      <a:lvl4pPr>
                        <a:spcBef>
                          <a:spcPct val="20000"/>
                        </a:spcBef>
                        <a:defRPr>
                          <a:solidFill>
                            <a:schemeClr val="tx1"/>
                          </a:solidFill>
                          <a:latin typeface="Times New Roman" panose="02020603050405020304" pitchFamily="18" charset="0"/>
                          <a:cs typeface="Times New Roman" panose="02020603050405020304" pitchFamily="18" charset="0"/>
                        </a:defRPr>
                      </a:lvl4pPr>
                      <a:lvl5pPr>
                        <a:spcBef>
                          <a:spcPct val="20000"/>
                        </a:spcBef>
                        <a:defRPr>
                          <a:solidFill>
                            <a:schemeClr val="tx1"/>
                          </a:solidFill>
                          <a:latin typeface="Times New Roman" panose="02020603050405020304" pitchFamily="18" charset="0"/>
                          <a:cs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GB" altLang="en-US" sz="2200" b="0" i="0" u="none" strike="noStrike" cap="none" normalizeH="0" baseline="0">
                        <a:ln>
                          <a:noFill/>
                        </a:ln>
                        <a:solidFill>
                          <a:schemeClr val="tx1"/>
                        </a:solidFill>
                        <a:effectLst/>
                        <a:latin typeface="Comic Sans MS" panose="030F0702030302020204" pitchFamily="66" charset="0"/>
                        <a:cs typeface="Times New Roman" panose="02020603050405020304" pitchFamily="18"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GB" altLang="en-US" sz="2200" b="0" i="0" u="none" strike="noStrike" cap="none" normalizeH="0" baseline="0">
                          <a:ln>
                            <a:noFill/>
                          </a:ln>
                          <a:solidFill>
                            <a:schemeClr val="tx1"/>
                          </a:solidFill>
                          <a:effectLst/>
                          <a:latin typeface="Comic Sans MS" panose="030F0702030302020204" pitchFamily="66" charset="0"/>
                          <a:cs typeface="Times New Roman" panose="02020603050405020304" pitchFamily="18" charset="0"/>
                        </a:rPr>
                        <a:t>George Clemenceau</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cs typeface="Times New Roman" panose="02020603050405020304" pitchFamily="18" charset="0"/>
                        </a:defRPr>
                      </a:lvl1pPr>
                      <a:lvl2pPr>
                        <a:spcBef>
                          <a:spcPct val="20000"/>
                        </a:spcBef>
                        <a:defRPr sz="2400">
                          <a:solidFill>
                            <a:schemeClr val="tx1"/>
                          </a:solidFill>
                          <a:latin typeface="Times New Roman" panose="02020603050405020304" pitchFamily="18" charset="0"/>
                          <a:cs typeface="Times New Roman" panose="02020603050405020304" pitchFamily="18" charset="0"/>
                        </a:defRPr>
                      </a:lvl2pPr>
                      <a:lvl3pPr>
                        <a:spcBef>
                          <a:spcPct val="20000"/>
                        </a:spcBef>
                        <a:defRPr sz="2000">
                          <a:solidFill>
                            <a:schemeClr val="tx1"/>
                          </a:solidFill>
                          <a:latin typeface="Times New Roman" panose="02020603050405020304" pitchFamily="18" charset="0"/>
                          <a:cs typeface="Times New Roman" panose="02020603050405020304" pitchFamily="18" charset="0"/>
                        </a:defRPr>
                      </a:lvl3pPr>
                      <a:lvl4pPr>
                        <a:spcBef>
                          <a:spcPct val="20000"/>
                        </a:spcBef>
                        <a:defRPr>
                          <a:solidFill>
                            <a:schemeClr val="tx1"/>
                          </a:solidFill>
                          <a:latin typeface="Times New Roman" panose="02020603050405020304" pitchFamily="18" charset="0"/>
                          <a:cs typeface="Times New Roman" panose="02020603050405020304" pitchFamily="18" charset="0"/>
                        </a:defRPr>
                      </a:lvl4pPr>
                      <a:lvl5pPr>
                        <a:spcBef>
                          <a:spcPct val="20000"/>
                        </a:spcBef>
                        <a:defRPr>
                          <a:solidFill>
                            <a:schemeClr val="tx1"/>
                          </a:solidFill>
                          <a:latin typeface="Times New Roman" panose="02020603050405020304" pitchFamily="18" charset="0"/>
                          <a:cs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altLang="en-US" sz="28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cs typeface="Times New Roman" panose="02020603050405020304" pitchFamily="18" charset="0"/>
                        </a:defRPr>
                      </a:lvl1pPr>
                      <a:lvl2pPr>
                        <a:spcBef>
                          <a:spcPct val="20000"/>
                        </a:spcBef>
                        <a:defRPr sz="2400">
                          <a:solidFill>
                            <a:schemeClr val="tx1"/>
                          </a:solidFill>
                          <a:latin typeface="Times New Roman" panose="02020603050405020304" pitchFamily="18" charset="0"/>
                          <a:cs typeface="Times New Roman" panose="02020603050405020304" pitchFamily="18" charset="0"/>
                        </a:defRPr>
                      </a:lvl2pPr>
                      <a:lvl3pPr>
                        <a:spcBef>
                          <a:spcPct val="20000"/>
                        </a:spcBef>
                        <a:defRPr sz="2000">
                          <a:solidFill>
                            <a:schemeClr val="tx1"/>
                          </a:solidFill>
                          <a:latin typeface="Times New Roman" panose="02020603050405020304" pitchFamily="18" charset="0"/>
                          <a:cs typeface="Times New Roman" panose="02020603050405020304" pitchFamily="18" charset="0"/>
                        </a:defRPr>
                      </a:lvl3pPr>
                      <a:lvl4pPr>
                        <a:spcBef>
                          <a:spcPct val="20000"/>
                        </a:spcBef>
                        <a:defRPr>
                          <a:solidFill>
                            <a:schemeClr val="tx1"/>
                          </a:solidFill>
                          <a:latin typeface="Times New Roman" panose="02020603050405020304" pitchFamily="18" charset="0"/>
                          <a:cs typeface="Times New Roman" panose="02020603050405020304" pitchFamily="18" charset="0"/>
                        </a:defRPr>
                      </a:lvl4pPr>
                      <a:lvl5pPr>
                        <a:spcBef>
                          <a:spcPct val="20000"/>
                        </a:spcBef>
                        <a:defRPr>
                          <a:solidFill>
                            <a:schemeClr val="tx1"/>
                          </a:solidFill>
                          <a:latin typeface="Times New Roman" panose="02020603050405020304" pitchFamily="18" charset="0"/>
                          <a:cs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altLang="en-US" sz="2800" b="0" i="0" u="none" strike="noStrike" cap="none" normalizeH="0" baseline="0">
                        <a:ln>
                          <a:noFill/>
                        </a:ln>
                        <a:solidFill>
                          <a:schemeClr val="tx1"/>
                        </a:solidFill>
                        <a:effectLst/>
                        <a:latin typeface="Times New Roman" panose="02020603050405020304" pitchFamily="18" charset="0"/>
                        <a:cs typeface="Times New Roman" panose="02020603050405020304" pitchFamily="18"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596407525"/>
                  </a:ext>
                </a:extLst>
              </a:tr>
            </a:tbl>
          </a:graphicData>
        </a:graphic>
      </p:graphicFrame>
      <p:pic>
        <p:nvPicPr>
          <p:cNvPr id="33823" name="Picture 26" descr="npo00002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5105400"/>
            <a:ext cx="777875" cy="571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3824" name="Picture 27" descr="npo00002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00" y="3581400"/>
            <a:ext cx="777875" cy="571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3825" name="Picture 28" descr="npo00003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2000" y="2057400"/>
            <a:ext cx="777875" cy="571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3821" name="AutoShape 29">
            <a:hlinkClick r:id="" action="ppaction://hlinkshowjump?jump=nextslide" highlightClick="1"/>
          </p:cNvPr>
          <p:cNvSpPr>
            <a:spLocks noChangeArrowheads="1"/>
          </p:cNvSpPr>
          <p:nvPr/>
        </p:nvSpPr>
        <p:spPr bwMode="auto">
          <a:xfrm>
            <a:off x="8639175" y="6426200"/>
            <a:ext cx="504825" cy="431800"/>
          </a:xfrm>
          <a:prstGeom prst="actionButtonForwardNext">
            <a:avLst/>
          </a:prstGeom>
          <a:gradFill rotWithShape="1">
            <a:gsLst>
              <a:gs pos="0">
                <a:schemeClr val="bg1"/>
              </a:gs>
              <a:gs pos="100000">
                <a:srgbClr val="0000FF"/>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822" name="AutoShape 30">
            <a:hlinkClick r:id="rId6" action="ppaction://hlinksldjump" highlightClick="1"/>
          </p:cNvPr>
          <p:cNvSpPr>
            <a:spLocks noChangeArrowheads="1"/>
          </p:cNvSpPr>
          <p:nvPr/>
        </p:nvSpPr>
        <p:spPr bwMode="auto">
          <a:xfrm flipH="1">
            <a:off x="8101013" y="6426200"/>
            <a:ext cx="504825" cy="431800"/>
          </a:xfrm>
          <a:prstGeom prst="actionButtonForwardNext">
            <a:avLst/>
          </a:prstGeom>
          <a:gradFill rotWithShape="1">
            <a:gsLst>
              <a:gs pos="0">
                <a:schemeClr val="bg1"/>
              </a:gs>
              <a:gs pos="100000">
                <a:srgbClr val="FF0000"/>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WordArt 2"/>
          <p:cNvSpPr>
            <a:spLocks noChangeArrowheads="1" noChangeShapeType="1" noTextEdit="1"/>
          </p:cNvSpPr>
          <p:nvPr/>
        </p:nvSpPr>
        <p:spPr bwMode="auto">
          <a:xfrm rot="-504750">
            <a:off x="539750" y="836613"/>
            <a:ext cx="8064500" cy="2014537"/>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en-US" sz="3600" i="1" kern="10">
                <a:ln w="28575">
                  <a:solidFill>
                    <a:srgbClr val="000000"/>
                  </a:solidFill>
                  <a:round/>
                  <a:headEnd/>
                  <a:tailEnd/>
                </a:ln>
                <a:solidFill>
                  <a:srgbClr val="FFFFFF"/>
                </a:solidFill>
                <a:latin typeface="Arial Black" panose="020B0A04020102020204" pitchFamily="34" charset="0"/>
              </a:rPr>
              <a:t>The terms of </a:t>
            </a:r>
          </a:p>
          <a:p>
            <a:pPr algn="ctr"/>
            <a:r>
              <a:rPr lang="en-US" sz="3600" i="1" kern="10">
                <a:ln w="28575">
                  <a:solidFill>
                    <a:srgbClr val="000000"/>
                  </a:solidFill>
                  <a:round/>
                  <a:headEnd/>
                  <a:tailEnd/>
                </a:ln>
                <a:solidFill>
                  <a:srgbClr val="FFFFFF"/>
                </a:solidFill>
                <a:latin typeface="Arial Black" panose="020B0A04020102020204" pitchFamily="34" charset="0"/>
              </a:rPr>
              <a:t>The Treaty of Versailles</a:t>
            </a:r>
          </a:p>
        </p:txBody>
      </p:sp>
      <p:pic>
        <p:nvPicPr>
          <p:cNvPr id="57355" name="Picture 3" descr="npo00003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63938" y="3213100"/>
            <a:ext cx="2447925" cy="2179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7356" name="Picture 4" descr="npo00003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19700" y="4481513"/>
            <a:ext cx="288925" cy="212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57357" name="Picture 5" descr="npo00003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35600" y="4265613"/>
            <a:ext cx="365125" cy="2682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57358" name="Picture 6" descr="German Reich Fla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51275" y="4049713"/>
            <a:ext cx="288925" cy="2174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57359" name="Picture 7" descr="npo00003c"/>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508625" y="4481513"/>
            <a:ext cx="360363" cy="2365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57352" name="Text Box 8"/>
          <p:cNvSpPr txBox="1">
            <a:spLocks noChangeArrowheads="1"/>
          </p:cNvSpPr>
          <p:nvPr/>
        </p:nvSpPr>
        <p:spPr bwMode="auto">
          <a:xfrm>
            <a:off x="-36513" y="5516563"/>
            <a:ext cx="9144001" cy="884237"/>
          </a:xfrm>
          <a:prstGeom prst="rect">
            <a:avLst/>
          </a:prstGeom>
          <a:solidFill>
            <a:srgbClr val="0000FF"/>
          </a:solidFill>
          <a:ln>
            <a:noFill/>
          </a:ln>
          <a:effectLst/>
          <a:extLs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b="1">
                <a:solidFill>
                  <a:schemeClr val="bg1"/>
                </a:solidFill>
                <a:latin typeface="Comic Sans MS" panose="030F0702030302020204" pitchFamily="66" charset="0"/>
              </a:rPr>
              <a:t>What would members of the public in Allied countries think of the Germans in 1918</a:t>
            </a:r>
            <a:r>
              <a:rPr lang="en-GB" altLang="en-US" sz="2800">
                <a:solidFill>
                  <a:schemeClr val="bg1"/>
                </a:solidFill>
                <a:latin typeface="Comic Sans MS" panose="030F0702030302020204" pitchFamily="66" charset="0"/>
              </a:rPr>
              <a:t>?</a:t>
            </a:r>
          </a:p>
        </p:txBody>
      </p:sp>
      <p:sp>
        <p:nvSpPr>
          <p:cNvPr id="57353" name="AutoShape 9">
            <a:hlinkClick r:id="" action="ppaction://hlinkshowjump?jump=nextslide" highlightClick="1"/>
          </p:cNvPr>
          <p:cNvSpPr>
            <a:spLocks noChangeArrowheads="1"/>
          </p:cNvSpPr>
          <p:nvPr/>
        </p:nvSpPr>
        <p:spPr bwMode="auto">
          <a:xfrm>
            <a:off x="8639175" y="6426200"/>
            <a:ext cx="504825" cy="431800"/>
          </a:xfrm>
          <a:prstGeom prst="actionButtonForwardNext">
            <a:avLst/>
          </a:prstGeom>
          <a:gradFill rotWithShape="1">
            <a:gsLst>
              <a:gs pos="0">
                <a:schemeClr val="bg1"/>
              </a:gs>
              <a:gs pos="100000">
                <a:srgbClr val="0000FF"/>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54" name="AutoShape 10">
            <a:hlinkClick r:id="" action="ppaction://hlinkshowjump?jump=previousslide" highlightClick="1"/>
          </p:cNvPr>
          <p:cNvSpPr>
            <a:spLocks noChangeArrowheads="1"/>
          </p:cNvSpPr>
          <p:nvPr/>
        </p:nvSpPr>
        <p:spPr bwMode="auto">
          <a:xfrm flipH="1">
            <a:off x="8101013" y="6426200"/>
            <a:ext cx="504825" cy="431800"/>
          </a:xfrm>
          <a:prstGeom prst="actionButtonForwardNext">
            <a:avLst/>
          </a:prstGeom>
          <a:gradFill rotWithShape="1">
            <a:gsLst>
              <a:gs pos="0">
                <a:schemeClr val="bg1"/>
              </a:gs>
              <a:gs pos="100000">
                <a:srgbClr val="FF0000"/>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ext Box 2"/>
          <p:cNvSpPr txBox="1">
            <a:spLocks noChangeArrowheads="1"/>
          </p:cNvSpPr>
          <p:nvPr/>
        </p:nvSpPr>
        <p:spPr bwMode="auto">
          <a:xfrm>
            <a:off x="0" y="0"/>
            <a:ext cx="9144000" cy="822325"/>
          </a:xfrm>
          <a:prstGeom prst="rect">
            <a:avLst/>
          </a:prstGeom>
          <a:solidFill>
            <a:srgbClr val="0000FF"/>
          </a:solidFill>
          <a:ln>
            <a:noFill/>
          </a:ln>
          <a:effectLst/>
          <a:extLs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solidFill>
                  <a:schemeClr val="bg1"/>
                </a:solidFill>
                <a:latin typeface="Comic Sans MS" panose="030F0702030302020204" pitchFamily="66" charset="0"/>
              </a:rPr>
              <a:t>Does this information help you to understand why so many people wanted revenge after the war?</a:t>
            </a:r>
          </a:p>
        </p:txBody>
      </p:sp>
      <p:sp>
        <p:nvSpPr>
          <p:cNvPr id="53251" name="Text Box 3"/>
          <p:cNvSpPr txBox="1">
            <a:spLocks noChangeArrowheads="1"/>
          </p:cNvSpPr>
          <p:nvPr/>
        </p:nvSpPr>
        <p:spPr bwMode="auto">
          <a:xfrm>
            <a:off x="250825" y="981075"/>
            <a:ext cx="8642350" cy="2208213"/>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125000"/>
              </a:lnSpc>
              <a:spcBef>
                <a:spcPct val="50000"/>
              </a:spcBef>
            </a:pPr>
            <a:r>
              <a:rPr lang="en-GB" altLang="en-US" sz="2100">
                <a:latin typeface="Comic Sans MS" panose="030F0702030302020204" pitchFamily="66" charset="0"/>
              </a:rPr>
              <a:t>Around 8 million people had been killed</a:t>
            </a:r>
          </a:p>
          <a:p>
            <a:pPr algn="ctr">
              <a:lnSpc>
                <a:spcPct val="125000"/>
              </a:lnSpc>
              <a:spcBef>
                <a:spcPct val="50000"/>
              </a:spcBef>
            </a:pPr>
            <a:r>
              <a:rPr lang="en-GB" altLang="en-US" sz="2100">
                <a:latin typeface="Comic Sans MS" panose="030F0702030302020204" pitchFamily="66" charset="0"/>
              </a:rPr>
              <a:t>The cost of the war was roughly nine thousand million pounds</a:t>
            </a:r>
          </a:p>
          <a:p>
            <a:pPr algn="ctr">
              <a:lnSpc>
                <a:spcPct val="125000"/>
              </a:lnSpc>
              <a:spcBef>
                <a:spcPct val="50000"/>
              </a:spcBef>
            </a:pPr>
            <a:r>
              <a:rPr lang="en-GB" altLang="en-US" sz="2100">
                <a:latin typeface="Comic Sans MS" panose="030F0702030302020204" pitchFamily="66" charset="0"/>
              </a:rPr>
              <a:t>The destruction of land, homes, farms and factories was huge</a:t>
            </a:r>
          </a:p>
          <a:p>
            <a:pPr algn="ctr">
              <a:lnSpc>
                <a:spcPct val="125000"/>
              </a:lnSpc>
              <a:spcBef>
                <a:spcPct val="50000"/>
              </a:spcBef>
            </a:pPr>
            <a:r>
              <a:rPr lang="en-GB" altLang="en-US" sz="2100">
                <a:latin typeface="Comic Sans MS" panose="030F0702030302020204" pitchFamily="66" charset="0"/>
              </a:rPr>
              <a:t>Millions more people died after the war due to famine and disease</a:t>
            </a:r>
            <a:endParaRPr lang="en-GB" altLang="en-US" sz="1900" i="1">
              <a:latin typeface="Comic Sans MS" panose="030F0702030302020204" pitchFamily="66" charset="0"/>
            </a:endParaRPr>
          </a:p>
        </p:txBody>
      </p:sp>
      <p:sp>
        <p:nvSpPr>
          <p:cNvPr id="53252" name="AutoShape 4">
            <a:hlinkClick r:id="" action="ppaction://hlinkshowjump?jump=previousslide" highlightClick="1"/>
          </p:cNvPr>
          <p:cNvSpPr>
            <a:spLocks noChangeArrowheads="1"/>
          </p:cNvSpPr>
          <p:nvPr/>
        </p:nvSpPr>
        <p:spPr bwMode="auto">
          <a:xfrm flipH="1">
            <a:off x="8101013" y="6426200"/>
            <a:ext cx="504825" cy="431800"/>
          </a:xfrm>
          <a:prstGeom prst="actionButtonForwardNext">
            <a:avLst/>
          </a:prstGeom>
          <a:gradFill rotWithShape="1">
            <a:gsLst>
              <a:gs pos="0">
                <a:schemeClr val="bg1"/>
              </a:gs>
              <a:gs pos="100000">
                <a:srgbClr val="FF0000"/>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3253" name="AutoShape 5">
            <a:hlinkClick r:id="" action="ppaction://hlinkshowjump?jump=nextslide" highlightClick="1"/>
          </p:cNvPr>
          <p:cNvSpPr>
            <a:spLocks noChangeArrowheads="1"/>
          </p:cNvSpPr>
          <p:nvPr/>
        </p:nvSpPr>
        <p:spPr bwMode="auto">
          <a:xfrm>
            <a:off x="8639175" y="6426200"/>
            <a:ext cx="504825" cy="431800"/>
          </a:xfrm>
          <a:prstGeom prst="actionButtonForwardNext">
            <a:avLst/>
          </a:prstGeom>
          <a:gradFill rotWithShape="1">
            <a:gsLst>
              <a:gs pos="0">
                <a:schemeClr val="bg1"/>
              </a:gs>
              <a:gs pos="100000">
                <a:srgbClr val="0000FF"/>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3262" name="Text Box 14"/>
          <p:cNvSpPr txBox="1">
            <a:spLocks noChangeArrowheads="1"/>
          </p:cNvSpPr>
          <p:nvPr/>
        </p:nvSpPr>
        <p:spPr bwMode="auto">
          <a:xfrm>
            <a:off x="179388" y="3284538"/>
            <a:ext cx="8785225" cy="2208212"/>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125000"/>
              </a:lnSpc>
              <a:spcBef>
                <a:spcPct val="50000"/>
              </a:spcBef>
            </a:pPr>
            <a:r>
              <a:rPr lang="en-GB" altLang="en-US" sz="2100">
                <a:latin typeface="Comic Sans MS" panose="030F0702030302020204" pitchFamily="66" charset="0"/>
              </a:rPr>
              <a:t>“In France and Belgium, where most of the war was fought, 300,000 houses, 6,000 factories, 1,000 miles of railway, 2,000 breweries and 112 coal mines were destroyed…In some ways, mankind has never recovered from the horrors of the First World War.”</a:t>
            </a:r>
          </a:p>
          <a:p>
            <a:pPr algn="r">
              <a:lnSpc>
                <a:spcPct val="125000"/>
              </a:lnSpc>
              <a:spcBef>
                <a:spcPct val="50000"/>
              </a:spcBef>
            </a:pPr>
            <a:r>
              <a:rPr lang="en-GB" altLang="en-US" sz="1800">
                <a:latin typeface="Comic Sans MS" panose="030F0702030302020204" pitchFamily="66" charset="0"/>
              </a:rPr>
              <a:t>John D. Clare, First World War (1994)</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ext Box 2"/>
          <p:cNvSpPr txBox="1">
            <a:spLocks noChangeArrowheads="1"/>
          </p:cNvSpPr>
          <p:nvPr/>
        </p:nvSpPr>
        <p:spPr bwMode="auto">
          <a:xfrm>
            <a:off x="0" y="0"/>
            <a:ext cx="9144000" cy="822325"/>
          </a:xfrm>
          <a:prstGeom prst="rect">
            <a:avLst/>
          </a:prstGeom>
          <a:solidFill>
            <a:srgbClr val="0000FF"/>
          </a:solidFill>
          <a:ln>
            <a:noFill/>
          </a:ln>
          <a:effectLst/>
          <a:extLs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solidFill>
                  <a:schemeClr val="bg1"/>
                </a:solidFill>
                <a:latin typeface="Comic Sans MS" panose="030F0702030302020204" pitchFamily="66" charset="0"/>
              </a:rPr>
              <a:t>Does this information help you to understand why so many people wanted revenge after the war?</a:t>
            </a:r>
          </a:p>
        </p:txBody>
      </p:sp>
      <p:sp>
        <p:nvSpPr>
          <p:cNvPr id="55300" name="AutoShape 4">
            <a:hlinkClick r:id="" action="ppaction://hlinkshowjump?jump=previousslide" highlightClick="1"/>
          </p:cNvPr>
          <p:cNvSpPr>
            <a:spLocks noChangeArrowheads="1"/>
          </p:cNvSpPr>
          <p:nvPr/>
        </p:nvSpPr>
        <p:spPr bwMode="auto">
          <a:xfrm flipH="1">
            <a:off x="8101013" y="6426200"/>
            <a:ext cx="504825" cy="431800"/>
          </a:xfrm>
          <a:prstGeom prst="actionButtonForwardNext">
            <a:avLst/>
          </a:prstGeom>
          <a:gradFill rotWithShape="1">
            <a:gsLst>
              <a:gs pos="0">
                <a:schemeClr val="bg1"/>
              </a:gs>
              <a:gs pos="100000">
                <a:srgbClr val="FF0000"/>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5301" name="AutoShape 5">
            <a:hlinkClick r:id="" action="ppaction://hlinkshowjump?jump=nextslide" highlightClick="1"/>
          </p:cNvPr>
          <p:cNvSpPr>
            <a:spLocks noChangeArrowheads="1"/>
          </p:cNvSpPr>
          <p:nvPr/>
        </p:nvSpPr>
        <p:spPr bwMode="auto">
          <a:xfrm>
            <a:off x="8639175" y="6426200"/>
            <a:ext cx="504825" cy="431800"/>
          </a:xfrm>
          <a:prstGeom prst="actionButtonForwardNext">
            <a:avLst/>
          </a:prstGeom>
          <a:gradFill rotWithShape="1">
            <a:gsLst>
              <a:gs pos="0">
                <a:schemeClr val="bg1"/>
              </a:gs>
              <a:gs pos="100000">
                <a:srgbClr val="0000FF"/>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5302" name="Text Box 6"/>
          <p:cNvSpPr txBox="1">
            <a:spLocks noChangeArrowheads="1"/>
          </p:cNvSpPr>
          <p:nvPr/>
        </p:nvSpPr>
        <p:spPr bwMode="auto">
          <a:xfrm>
            <a:off x="-73025" y="5589588"/>
            <a:ext cx="9217025" cy="822325"/>
          </a:xfrm>
          <a:prstGeom prst="rect">
            <a:avLst/>
          </a:prstGeom>
          <a:solidFill>
            <a:srgbClr val="0000FF"/>
          </a:solidFill>
          <a:ln>
            <a:noFill/>
          </a:ln>
          <a:effectLst/>
          <a:extLs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solidFill>
                  <a:schemeClr val="bg1"/>
                </a:solidFill>
                <a:latin typeface="Comic Sans MS" panose="030F0702030302020204" pitchFamily="66" charset="0"/>
              </a:rPr>
              <a:t>Does this information help you to understand why so many people wanted Peace after the war?</a:t>
            </a:r>
          </a:p>
        </p:txBody>
      </p:sp>
      <p:sp>
        <p:nvSpPr>
          <p:cNvPr id="55305" name="Text Box 9"/>
          <p:cNvSpPr txBox="1">
            <a:spLocks noChangeArrowheads="1"/>
          </p:cNvSpPr>
          <p:nvPr/>
        </p:nvSpPr>
        <p:spPr bwMode="auto">
          <a:xfrm>
            <a:off x="179388" y="3284538"/>
            <a:ext cx="8785225" cy="2208212"/>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125000"/>
              </a:lnSpc>
              <a:spcBef>
                <a:spcPct val="50000"/>
              </a:spcBef>
            </a:pPr>
            <a:r>
              <a:rPr lang="en-GB" altLang="en-US" sz="2100">
                <a:latin typeface="Comic Sans MS" panose="030F0702030302020204" pitchFamily="66" charset="0"/>
              </a:rPr>
              <a:t>“In France and Belgium, where most of the war was fought, 300,000 houses, 6,000 factories, 1,000 miles of railway, 2,000 breweries and 112 coal mines were destroyed…In some ways, mankind has never recovered from the horrors of the First World War.”</a:t>
            </a:r>
          </a:p>
          <a:p>
            <a:pPr algn="r">
              <a:lnSpc>
                <a:spcPct val="125000"/>
              </a:lnSpc>
              <a:spcBef>
                <a:spcPct val="50000"/>
              </a:spcBef>
            </a:pPr>
            <a:r>
              <a:rPr lang="en-GB" altLang="en-US" sz="1800">
                <a:latin typeface="Comic Sans MS" panose="030F0702030302020204" pitchFamily="66" charset="0"/>
              </a:rPr>
              <a:t>John D. Clare, First World War (1994)</a:t>
            </a:r>
          </a:p>
        </p:txBody>
      </p:sp>
      <p:sp>
        <p:nvSpPr>
          <p:cNvPr id="55306" name="Text Box 10"/>
          <p:cNvSpPr txBox="1">
            <a:spLocks noChangeArrowheads="1"/>
          </p:cNvSpPr>
          <p:nvPr/>
        </p:nvSpPr>
        <p:spPr bwMode="auto">
          <a:xfrm>
            <a:off x="250825" y="981075"/>
            <a:ext cx="8642350" cy="2208213"/>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125000"/>
              </a:lnSpc>
              <a:spcBef>
                <a:spcPct val="50000"/>
              </a:spcBef>
            </a:pPr>
            <a:r>
              <a:rPr lang="en-GB" altLang="en-US" sz="2100">
                <a:latin typeface="Comic Sans MS" panose="030F0702030302020204" pitchFamily="66" charset="0"/>
              </a:rPr>
              <a:t>Around 8 million people had been killed </a:t>
            </a:r>
          </a:p>
          <a:p>
            <a:pPr algn="ctr">
              <a:lnSpc>
                <a:spcPct val="125000"/>
              </a:lnSpc>
              <a:spcBef>
                <a:spcPct val="50000"/>
              </a:spcBef>
            </a:pPr>
            <a:r>
              <a:rPr lang="en-GB" altLang="en-US" sz="2100">
                <a:latin typeface="Comic Sans MS" panose="030F0702030302020204" pitchFamily="66" charset="0"/>
              </a:rPr>
              <a:t>The cost of the war was roughly nine thousand million pounds</a:t>
            </a:r>
          </a:p>
          <a:p>
            <a:pPr algn="ctr">
              <a:lnSpc>
                <a:spcPct val="125000"/>
              </a:lnSpc>
              <a:spcBef>
                <a:spcPct val="50000"/>
              </a:spcBef>
            </a:pPr>
            <a:r>
              <a:rPr lang="en-GB" altLang="en-US" sz="2100">
                <a:latin typeface="Comic Sans MS" panose="030F0702030302020204" pitchFamily="66" charset="0"/>
              </a:rPr>
              <a:t>The destruction of land, homes, farms and factories was huge</a:t>
            </a:r>
          </a:p>
          <a:p>
            <a:pPr algn="ctr">
              <a:lnSpc>
                <a:spcPct val="125000"/>
              </a:lnSpc>
              <a:spcBef>
                <a:spcPct val="50000"/>
              </a:spcBef>
            </a:pPr>
            <a:r>
              <a:rPr lang="en-GB" altLang="en-US" sz="2100">
                <a:latin typeface="Comic Sans MS" panose="030F0702030302020204" pitchFamily="66" charset="0"/>
              </a:rPr>
              <a:t>Millions more people died after the war due to famine and disease</a:t>
            </a:r>
            <a:endParaRPr lang="en-GB" altLang="en-US" sz="1900" i="1">
              <a:latin typeface="Comic Sans MS" panose="030F0702030302020204" pitchFamily="66"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WordArt 2"/>
          <p:cNvSpPr>
            <a:spLocks noChangeArrowheads="1" noChangeShapeType="1" noTextEdit="1"/>
          </p:cNvSpPr>
          <p:nvPr/>
        </p:nvSpPr>
        <p:spPr bwMode="auto">
          <a:xfrm rot="-504750">
            <a:off x="539750" y="836613"/>
            <a:ext cx="8064500" cy="2014537"/>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en-US" sz="2000" i="1" kern="10" dirty="0">
                <a:ln w="28575">
                  <a:solidFill>
                    <a:srgbClr val="000000"/>
                  </a:solidFill>
                  <a:round/>
                  <a:headEnd/>
                  <a:tailEnd/>
                </a:ln>
                <a:solidFill>
                  <a:srgbClr val="FFFFFF"/>
                </a:solidFill>
                <a:latin typeface="Arial Black" panose="020B0A04020102020204" pitchFamily="34" charset="0"/>
              </a:rPr>
              <a:t>Germany is Punished</a:t>
            </a:r>
          </a:p>
        </p:txBody>
      </p:sp>
      <p:pic>
        <p:nvPicPr>
          <p:cNvPr id="50188" name="Picture 3" descr="npo00004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63938" y="3213100"/>
            <a:ext cx="2447925" cy="2179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0189" name="Picture 4" descr="npo00004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19700" y="4481513"/>
            <a:ext cx="288925" cy="212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50190" name="Picture 5" descr="npo00004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35600" y="4265613"/>
            <a:ext cx="365125" cy="2682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50191" name="Picture 6" descr="German Reich Fla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51275" y="4049713"/>
            <a:ext cx="288925" cy="2174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50192" name="Picture 7" descr="npo00004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508625" y="4481513"/>
            <a:ext cx="360363" cy="2365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50185" name="Text Box 9"/>
          <p:cNvSpPr txBox="1">
            <a:spLocks noChangeArrowheads="1"/>
          </p:cNvSpPr>
          <p:nvPr/>
        </p:nvSpPr>
        <p:spPr bwMode="auto">
          <a:xfrm>
            <a:off x="0" y="5445125"/>
            <a:ext cx="9144000" cy="946150"/>
          </a:xfrm>
          <a:prstGeom prst="rect">
            <a:avLst/>
          </a:prstGeom>
          <a:solidFill>
            <a:srgbClr val="0000FF"/>
          </a:solidFill>
          <a:ln>
            <a:noFill/>
          </a:ln>
          <a:effectLst/>
          <a:extLs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800">
                <a:solidFill>
                  <a:schemeClr val="bg1"/>
                </a:solidFill>
                <a:latin typeface="Comic Sans MS" panose="030F0702030302020204" pitchFamily="66" charset="0"/>
              </a:rPr>
              <a:t>How would the German people have felt about the terms of the Treaty?</a:t>
            </a:r>
          </a:p>
        </p:txBody>
      </p:sp>
      <p:sp>
        <p:nvSpPr>
          <p:cNvPr id="50186" name="AutoShape 10">
            <a:hlinkClick r:id="" action="ppaction://hlinkshowjump?jump=nextslide" highlightClick="1"/>
          </p:cNvPr>
          <p:cNvSpPr>
            <a:spLocks noChangeArrowheads="1"/>
          </p:cNvSpPr>
          <p:nvPr/>
        </p:nvSpPr>
        <p:spPr bwMode="auto">
          <a:xfrm>
            <a:off x="8639175" y="6426200"/>
            <a:ext cx="504825" cy="431800"/>
          </a:xfrm>
          <a:prstGeom prst="actionButtonForwardNext">
            <a:avLst/>
          </a:prstGeom>
          <a:gradFill rotWithShape="1">
            <a:gsLst>
              <a:gs pos="0">
                <a:schemeClr val="bg1"/>
              </a:gs>
              <a:gs pos="100000">
                <a:srgbClr val="0000FF"/>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0187" name="AutoShape 11">
            <a:hlinkClick r:id="" action="ppaction://hlinkshowjump?jump=previousslide" highlightClick="1"/>
          </p:cNvPr>
          <p:cNvSpPr>
            <a:spLocks noChangeArrowheads="1"/>
          </p:cNvSpPr>
          <p:nvPr/>
        </p:nvSpPr>
        <p:spPr bwMode="auto">
          <a:xfrm flipH="1">
            <a:off x="8101013" y="6426200"/>
            <a:ext cx="504825" cy="431800"/>
          </a:xfrm>
          <a:prstGeom prst="actionButtonForwardNext">
            <a:avLst/>
          </a:prstGeom>
          <a:gradFill rotWithShape="1">
            <a:gsLst>
              <a:gs pos="0">
                <a:schemeClr val="bg1"/>
              </a:gs>
              <a:gs pos="100000">
                <a:srgbClr val="FF0000"/>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1988" name="AutoShape 4"/>
          <p:cNvSpPr>
            <a:spLocks noChangeArrowheads="1"/>
          </p:cNvSpPr>
          <p:nvPr/>
        </p:nvSpPr>
        <p:spPr bwMode="auto">
          <a:xfrm>
            <a:off x="0" y="0"/>
            <a:ext cx="9144000" cy="6858000"/>
          </a:xfrm>
          <a:prstGeom prst="horizontalScroll">
            <a:avLst>
              <a:gd name="adj" fmla="val 12500"/>
            </a:avLst>
          </a:prstGeom>
          <a:solidFill>
            <a:srgbClr val="FFFF99"/>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b="1"/>
          </a:p>
        </p:txBody>
      </p:sp>
      <p:sp>
        <p:nvSpPr>
          <p:cNvPr id="41989" name="Text Box 5"/>
          <p:cNvSpPr txBox="1">
            <a:spLocks noChangeArrowheads="1"/>
          </p:cNvSpPr>
          <p:nvPr/>
        </p:nvSpPr>
        <p:spPr bwMode="auto">
          <a:xfrm>
            <a:off x="900113" y="1268413"/>
            <a:ext cx="7848600" cy="4111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4400" b="1">
                <a:latin typeface="Arial Rounded MT Bold" panose="020F0704030504030204" pitchFamily="34" charset="0"/>
              </a:rPr>
              <a:t>Germany had to accept total responsibility for starting the First World War.</a:t>
            </a:r>
            <a:br>
              <a:rPr lang="en-GB" altLang="en-US" sz="4400" b="1">
                <a:latin typeface="Arial Rounded MT Bold" panose="020F0704030504030204" pitchFamily="34" charset="0"/>
              </a:rPr>
            </a:br>
            <a:br>
              <a:rPr lang="en-GB" altLang="en-US" sz="4400" b="1">
                <a:latin typeface="Arial Rounded MT Bold" panose="020F0704030504030204" pitchFamily="34" charset="0"/>
              </a:rPr>
            </a:br>
            <a:r>
              <a:rPr lang="en-GB" altLang="en-US" sz="4400" b="1">
                <a:latin typeface="Arial Rounded MT Bold" panose="020F0704030504030204" pitchFamily="34" charset="0"/>
              </a:rPr>
              <a:t>this was called the War Guilt Clause or Article 231.</a:t>
            </a:r>
          </a:p>
        </p:txBody>
      </p:sp>
      <p:sp>
        <p:nvSpPr>
          <p:cNvPr id="41990" name="AutoShape 6">
            <a:hlinkClick r:id="" action="ppaction://hlinkshowjump?jump=nextslide" highlightClick="1"/>
          </p:cNvPr>
          <p:cNvSpPr>
            <a:spLocks noChangeArrowheads="1"/>
          </p:cNvSpPr>
          <p:nvPr/>
        </p:nvSpPr>
        <p:spPr bwMode="auto">
          <a:xfrm>
            <a:off x="8639175" y="6426200"/>
            <a:ext cx="504825" cy="431800"/>
          </a:xfrm>
          <a:prstGeom prst="actionButtonForwardNext">
            <a:avLst/>
          </a:prstGeom>
          <a:gradFill rotWithShape="1">
            <a:gsLst>
              <a:gs pos="0">
                <a:schemeClr val="bg1"/>
              </a:gs>
              <a:gs pos="100000">
                <a:srgbClr val="0000FF"/>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991" name="AutoShape 7">
            <a:hlinkClick r:id="" action="ppaction://hlinkshowjump?jump=previousslide" highlightClick="1"/>
          </p:cNvPr>
          <p:cNvSpPr>
            <a:spLocks noChangeArrowheads="1"/>
          </p:cNvSpPr>
          <p:nvPr/>
        </p:nvSpPr>
        <p:spPr bwMode="auto">
          <a:xfrm flipH="1">
            <a:off x="8101013" y="6426200"/>
            <a:ext cx="504825" cy="431800"/>
          </a:xfrm>
          <a:prstGeom prst="actionButtonForwardNext">
            <a:avLst/>
          </a:prstGeom>
          <a:gradFill rotWithShape="1">
            <a:gsLst>
              <a:gs pos="0">
                <a:schemeClr val="bg1"/>
              </a:gs>
              <a:gs pos="100000">
                <a:srgbClr val="FF0000"/>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41993" name="Picture 9" descr="j007871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56550" y="1196975"/>
            <a:ext cx="728663" cy="13684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3010" name="AutoShape 2"/>
          <p:cNvSpPr>
            <a:spLocks noChangeArrowheads="1"/>
          </p:cNvSpPr>
          <p:nvPr/>
        </p:nvSpPr>
        <p:spPr bwMode="auto">
          <a:xfrm>
            <a:off x="0" y="0"/>
            <a:ext cx="9144000" cy="6858000"/>
          </a:xfrm>
          <a:prstGeom prst="horizontalScroll">
            <a:avLst>
              <a:gd name="adj" fmla="val 12500"/>
            </a:avLst>
          </a:prstGeom>
          <a:solidFill>
            <a:srgbClr val="FFFF99"/>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b="1"/>
          </a:p>
        </p:txBody>
      </p:sp>
      <p:sp>
        <p:nvSpPr>
          <p:cNvPr id="43011" name="Text Box 3"/>
          <p:cNvSpPr txBox="1">
            <a:spLocks noChangeArrowheads="1"/>
          </p:cNvSpPr>
          <p:nvPr/>
        </p:nvSpPr>
        <p:spPr bwMode="auto">
          <a:xfrm>
            <a:off x="900113" y="1268413"/>
            <a:ext cx="7848600" cy="176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en-GB" altLang="en-US" sz="4400">
              <a:latin typeface="Arial Rounded MT Bold" panose="020F0704030504030204" pitchFamily="34" charset="0"/>
            </a:endParaRPr>
          </a:p>
          <a:p>
            <a:pPr>
              <a:spcBef>
                <a:spcPct val="50000"/>
              </a:spcBef>
            </a:pPr>
            <a:endParaRPr lang="en-GB" altLang="en-US" sz="4400">
              <a:latin typeface="Arial Rounded MT Bold" panose="020F0704030504030204" pitchFamily="34" charset="0"/>
            </a:endParaRPr>
          </a:p>
        </p:txBody>
      </p:sp>
      <p:sp>
        <p:nvSpPr>
          <p:cNvPr id="43012" name="AutoShape 4">
            <a:hlinkClick r:id="" action="ppaction://hlinkshowjump?jump=nextslide" highlightClick="1"/>
          </p:cNvPr>
          <p:cNvSpPr>
            <a:spLocks noChangeArrowheads="1"/>
          </p:cNvSpPr>
          <p:nvPr/>
        </p:nvSpPr>
        <p:spPr bwMode="auto">
          <a:xfrm>
            <a:off x="8639175" y="6426200"/>
            <a:ext cx="504825" cy="431800"/>
          </a:xfrm>
          <a:prstGeom prst="actionButtonForwardNext">
            <a:avLst/>
          </a:prstGeom>
          <a:gradFill rotWithShape="1">
            <a:gsLst>
              <a:gs pos="0">
                <a:schemeClr val="bg1"/>
              </a:gs>
              <a:gs pos="100000">
                <a:srgbClr val="0000FF"/>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13" name="Text Box 5"/>
          <p:cNvSpPr txBox="1">
            <a:spLocks noChangeArrowheads="1"/>
          </p:cNvSpPr>
          <p:nvPr/>
        </p:nvSpPr>
        <p:spPr bwMode="auto">
          <a:xfrm>
            <a:off x="900113" y="1196975"/>
            <a:ext cx="8243887" cy="4081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4400" b="1">
                <a:latin typeface="Arial Rounded MT Bold" panose="020F0704030504030204" pitchFamily="34" charset="0"/>
              </a:rPr>
              <a:t>Germany had to pay £6,600 million in reparations to cover war damages and other Allied losses.</a:t>
            </a:r>
            <a:br>
              <a:rPr lang="en-GB" altLang="en-US" sz="4400" b="1">
                <a:latin typeface="Arial Rounded MT Bold" panose="020F0704030504030204" pitchFamily="34" charset="0"/>
              </a:rPr>
            </a:br>
            <a:br>
              <a:rPr lang="en-GB" altLang="en-US" sz="4400" b="1">
                <a:latin typeface="Arial Rounded MT Bold" panose="020F0704030504030204" pitchFamily="34" charset="0"/>
              </a:rPr>
            </a:br>
            <a:r>
              <a:rPr lang="en-GB" altLang="en-US" sz="4200" b="1">
                <a:latin typeface="Arial Rounded MT Bold" panose="020F0704030504030204" pitchFamily="34" charset="0"/>
              </a:rPr>
              <a:t>These were called reparations.</a:t>
            </a:r>
          </a:p>
        </p:txBody>
      </p:sp>
      <p:sp>
        <p:nvSpPr>
          <p:cNvPr id="43014" name="AutoShape 6">
            <a:hlinkClick r:id="" action="ppaction://hlinkshowjump?jump=previousslide" highlightClick="1"/>
          </p:cNvPr>
          <p:cNvSpPr>
            <a:spLocks noChangeArrowheads="1"/>
          </p:cNvSpPr>
          <p:nvPr/>
        </p:nvSpPr>
        <p:spPr bwMode="auto">
          <a:xfrm flipH="1">
            <a:off x="8101013" y="6426200"/>
            <a:ext cx="504825" cy="431800"/>
          </a:xfrm>
          <a:prstGeom prst="actionButtonForwardNext">
            <a:avLst/>
          </a:prstGeom>
          <a:gradFill rotWithShape="1">
            <a:gsLst>
              <a:gs pos="0">
                <a:schemeClr val="bg1"/>
              </a:gs>
              <a:gs pos="100000">
                <a:srgbClr val="FF0000"/>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43017" name="Picture 7" descr="npo00004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92950" y="3284538"/>
            <a:ext cx="1439863" cy="9572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3018" name="Picture 8" descr="npo00004c"/>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80288" y="3644900"/>
            <a:ext cx="1439862" cy="9572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4034" name="AutoShape 2"/>
          <p:cNvSpPr>
            <a:spLocks noChangeArrowheads="1"/>
          </p:cNvSpPr>
          <p:nvPr/>
        </p:nvSpPr>
        <p:spPr bwMode="auto">
          <a:xfrm>
            <a:off x="0" y="0"/>
            <a:ext cx="9144000" cy="6858000"/>
          </a:xfrm>
          <a:prstGeom prst="horizontalScroll">
            <a:avLst>
              <a:gd name="adj" fmla="val 12500"/>
            </a:avLst>
          </a:prstGeom>
          <a:solidFill>
            <a:srgbClr val="FFFF99"/>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b="1"/>
          </a:p>
        </p:txBody>
      </p:sp>
      <p:sp>
        <p:nvSpPr>
          <p:cNvPr id="44035" name="Text Box 3"/>
          <p:cNvSpPr txBox="1">
            <a:spLocks noChangeArrowheads="1"/>
          </p:cNvSpPr>
          <p:nvPr/>
        </p:nvSpPr>
        <p:spPr bwMode="auto">
          <a:xfrm>
            <a:off x="900113" y="1268413"/>
            <a:ext cx="7848600" cy="176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en-GB" altLang="en-US" sz="4400">
              <a:latin typeface="Arial Rounded MT Bold" panose="020F0704030504030204" pitchFamily="34" charset="0"/>
            </a:endParaRPr>
          </a:p>
          <a:p>
            <a:pPr>
              <a:spcBef>
                <a:spcPct val="50000"/>
              </a:spcBef>
            </a:pPr>
            <a:endParaRPr lang="en-GB" altLang="en-US" sz="4400">
              <a:latin typeface="Arial Rounded MT Bold" panose="020F0704030504030204" pitchFamily="34" charset="0"/>
            </a:endParaRPr>
          </a:p>
        </p:txBody>
      </p:sp>
      <p:sp>
        <p:nvSpPr>
          <p:cNvPr id="44036" name="AutoShape 4">
            <a:hlinkClick r:id="" action="ppaction://hlinkshowjump?jump=nextslide" highlightClick="1"/>
          </p:cNvPr>
          <p:cNvSpPr>
            <a:spLocks noChangeArrowheads="1"/>
          </p:cNvSpPr>
          <p:nvPr/>
        </p:nvSpPr>
        <p:spPr bwMode="auto">
          <a:xfrm>
            <a:off x="8639175" y="6426200"/>
            <a:ext cx="504825" cy="431800"/>
          </a:xfrm>
          <a:prstGeom prst="actionButtonForwardNext">
            <a:avLst/>
          </a:prstGeom>
          <a:gradFill rotWithShape="1">
            <a:gsLst>
              <a:gs pos="0">
                <a:schemeClr val="bg1"/>
              </a:gs>
              <a:gs pos="100000">
                <a:srgbClr val="0000FF"/>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37" name="Text Box 5"/>
          <p:cNvSpPr txBox="1">
            <a:spLocks noChangeArrowheads="1"/>
          </p:cNvSpPr>
          <p:nvPr/>
        </p:nvSpPr>
        <p:spPr bwMode="auto">
          <a:xfrm>
            <a:off x="900113" y="836613"/>
            <a:ext cx="8243887" cy="511651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4400" b="1">
                <a:latin typeface="Arial Rounded MT Bold" panose="020F0704030504030204" pitchFamily="34" charset="0"/>
              </a:rPr>
              <a:t>Germany had to hand over some 70,000 square kilometres of land.</a:t>
            </a:r>
          </a:p>
          <a:p>
            <a:pPr>
              <a:spcBef>
                <a:spcPct val="50000"/>
              </a:spcBef>
            </a:pPr>
            <a:r>
              <a:rPr lang="en-GB" altLang="en-US" sz="4400" b="1">
                <a:latin typeface="Arial Rounded MT Bold" panose="020F0704030504030204" pitchFamily="34" charset="0"/>
              </a:rPr>
              <a:t>This accounted for about 13% of all of her land and six million of her people who lived there.</a:t>
            </a:r>
          </a:p>
        </p:txBody>
      </p:sp>
      <p:sp>
        <p:nvSpPr>
          <p:cNvPr id="44038" name="AutoShape 6">
            <a:hlinkClick r:id="" action="ppaction://hlinkshowjump?jump=previousslide" highlightClick="1"/>
          </p:cNvPr>
          <p:cNvSpPr>
            <a:spLocks noChangeArrowheads="1"/>
          </p:cNvSpPr>
          <p:nvPr/>
        </p:nvSpPr>
        <p:spPr bwMode="auto">
          <a:xfrm flipH="1">
            <a:off x="8101013" y="6426200"/>
            <a:ext cx="504825" cy="431800"/>
          </a:xfrm>
          <a:prstGeom prst="actionButtonForwardNext">
            <a:avLst/>
          </a:prstGeom>
          <a:gradFill rotWithShape="1">
            <a:gsLst>
              <a:gs pos="0">
                <a:schemeClr val="bg1"/>
              </a:gs>
              <a:gs pos="100000">
                <a:srgbClr val="FF0000"/>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44041" name="Picture 7" descr="npo00004e"/>
          <p:cNvPicPr>
            <a:picLocks noChangeAspect="1" noChangeArrowheads="1"/>
          </p:cNvPicPr>
          <p:nvPr/>
        </p:nvPicPr>
        <p:blipFill>
          <a:blip r:embed="rId3">
            <a:lum bright="-12000"/>
            <a:extLst>
              <a:ext uri="{28A0092B-C50C-407E-A947-70E740481C1C}">
                <a14:useLocalDpi xmlns:a14="http://schemas.microsoft.com/office/drawing/2010/main" val="0"/>
              </a:ext>
            </a:extLst>
          </a:blip>
          <a:srcRect/>
          <a:stretch>
            <a:fillRect/>
          </a:stretch>
        </p:blipFill>
        <p:spPr bwMode="auto">
          <a:xfrm>
            <a:off x="7075488" y="1755775"/>
            <a:ext cx="1619250" cy="12207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4040" name="Picture 8" descr="j018831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35825" y="1844675"/>
            <a:ext cx="1296988" cy="9953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5058" name="AutoShape 2"/>
          <p:cNvSpPr>
            <a:spLocks noChangeArrowheads="1"/>
          </p:cNvSpPr>
          <p:nvPr/>
        </p:nvSpPr>
        <p:spPr bwMode="auto">
          <a:xfrm>
            <a:off x="0" y="0"/>
            <a:ext cx="9144000" cy="6858000"/>
          </a:xfrm>
          <a:prstGeom prst="horizontalScroll">
            <a:avLst>
              <a:gd name="adj" fmla="val 12500"/>
            </a:avLst>
          </a:prstGeom>
          <a:solidFill>
            <a:srgbClr val="FFFF99"/>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b="1"/>
          </a:p>
        </p:txBody>
      </p:sp>
      <p:sp>
        <p:nvSpPr>
          <p:cNvPr id="45059" name="Text Box 3"/>
          <p:cNvSpPr txBox="1">
            <a:spLocks noChangeArrowheads="1"/>
          </p:cNvSpPr>
          <p:nvPr/>
        </p:nvSpPr>
        <p:spPr bwMode="auto">
          <a:xfrm>
            <a:off x="900113" y="1268413"/>
            <a:ext cx="7848600" cy="176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en-GB" altLang="en-US" sz="4400">
              <a:latin typeface="Arial Rounded MT Bold" panose="020F0704030504030204" pitchFamily="34" charset="0"/>
            </a:endParaRPr>
          </a:p>
          <a:p>
            <a:pPr>
              <a:spcBef>
                <a:spcPct val="50000"/>
              </a:spcBef>
            </a:pPr>
            <a:endParaRPr lang="en-GB" altLang="en-US" sz="4400">
              <a:latin typeface="Arial Rounded MT Bold" panose="020F0704030504030204" pitchFamily="34" charset="0"/>
            </a:endParaRPr>
          </a:p>
        </p:txBody>
      </p:sp>
      <p:sp>
        <p:nvSpPr>
          <p:cNvPr id="45060" name="AutoShape 4">
            <a:hlinkClick r:id="" action="ppaction://hlinkshowjump?jump=nextslide" highlightClick="1"/>
          </p:cNvPr>
          <p:cNvSpPr>
            <a:spLocks noChangeArrowheads="1"/>
          </p:cNvSpPr>
          <p:nvPr/>
        </p:nvSpPr>
        <p:spPr bwMode="auto">
          <a:xfrm>
            <a:off x="8639175" y="6426200"/>
            <a:ext cx="504825" cy="431800"/>
          </a:xfrm>
          <a:prstGeom prst="actionButtonForwardNext">
            <a:avLst/>
          </a:prstGeom>
          <a:gradFill rotWithShape="1">
            <a:gsLst>
              <a:gs pos="0">
                <a:schemeClr val="bg1"/>
              </a:gs>
              <a:gs pos="100000">
                <a:srgbClr val="0000FF"/>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061" name="Text Box 5"/>
          <p:cNvSpPr txBox="1">
            <a:spLocks noChangeArrowheads="1"/>
          </p:cNvSpPr>
          <p:nvPr/>
        </p:nvSpPr>
        <p:spPr bwMode="auto">
          <a:xfrm>
            <a:off x="900113" y="908050"/>
            <a:ext cx="8243887" cy="5116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4400" b="1">
                <a:latin typeface="Arial Rounded MT Bold" panose="020F0704030504030204" pitchFamily="34" charset="0"/>
              </a:rPr>
              <a:t>Germany was to have her colonies taken away from her.</a:t>
            </a:r>
            <a:r>
              <a:rPr lang="en-GB" altLang="en-US" sz="4400">
                <a:latin typeface="Arial Rounded MT Bold" panose="020F0704030504030204" pitchFamily="34" charset="0"/>
              </a:rPr>
              <a:t> </a:t>
            </a:r>
          </a:p>
          <a:p>
            <a:pPr>
              <a:spcBef>
                <a:spcPct val="50000"/>
              </a:spcBef>
            </a:pPr>
            <a:r>
              <a:rPr lang="en-GB" altLang="en-US" sz="4400" b="1">
                <a:latin typeface="Arial Rounded MT Bold" panose="020F0704030504030204" pitchFamily="34" charset="0"/>
              </a:rPr>
              <a:t>These colonies were to become mandates run by the Allies on behalf of the League of Nations.</a:t>
            </a:r>
          </a:p>
        </p:txBody>
      </p:sp>
      <p:sp>
        <p:nvSpPr>
          <p:cNvPr id="45062" name="AutoShape 6">
            <a:hlinkClick r:id="" action="ppaction://hlinkshowjump?jump=previousslide" highlightClick="1"/>
          </p:cNvPr>
          <p:cNvSpPr>
            <a:spLocks noChangeArrowheads="1"/>
          </p:cNvSpPr>
          <p:nvPr/>
        </p:nvSpPr>
        <p:spPr bwMode="auto">
          <a:xfrm flipH="1">
            <a:off x="8101013" y="6426200"/>
            <a:ext cx="504825" cy="431800"/>
          </a:xfrm>
          <a:prstGeom prst="actionButtonForwardNext">
            <a:avLst/>
          </a:prstGeom>
          <a:gradFill rotWithShape="1">
            <a:gsLst>
              <a:gs pos="0">
                <a:schemeClr val="bg1"/>
              </a:gs>
              <a:gs pos="100000">
                <a:srgbClr val="FF0000"/>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45063" name="Picture 7" descr="j0294338[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80288" y="2420938"/>
            <a:ext cx="1184275" cy="12239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5066" name="Picture 8" descr="German Reich Fla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43888" y="2349500"/>
            <a:ext cx="288925" cy="2174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5065" name="Line 9"/>
          <p:cNvSpPr>
            <a:spLocks noChangeShapeType="1"/>
          </p:cNvSpPr>
          <p:nvPr/>
        </p:nvSpPr>
        <p:spPr bwMode="auto">
          <a:xfrm flipV="1">
            <a:off x="8243888" y="2276475"/>
            <a:ext cx="0" cy="431800"/>
          </a:xfrm>
          <a:prstGeom prst="line">
            <a:avLst/>
          </a:prstGeom>
          <a:noFill/>
          <a:ln w="38100">
            <a:solidFill>
              <a:schemeClr val="tx1"/>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B034B5B-92A8-44C2-B5C3-649CAB24CF34}"/>
              </a:ext>
            </a:extLst>
          </p:cNvPr>
          <p:cNvSpPr txBox="1"/>
          <p:nvPr/>
        </p:nvSpPr>
        <p:spPr>
          <a:xfrm>
            <a:off x="1259632" y="548680"/>
            <a:ext cx="6552728" cy="1446550"/>
          </a:xfrm>
          <a:prstGeom prst="rect">
            <a:avLst/>
          </a:prstGeom>
          <a:noFill/>
        </p:spPr>
        <p:txBody>
          <a:bodyPr wrap="square" rtlCol="0">
            <a:spAutoFit/>
          </a:bodyPr>
          <a:lstStyle/>
          <a:p>
            <a:pPr algn="ctr"/>
            <a:r>
              <a:rPr lang="en-US" sz="8800" b="1" dirty="0">
                <a:solidFill>
                  <a:srgbClr val="FFC000"/>
                </a:solidFill>
                <a:highlight>
                  <a:srgbClr val="FF0000"/>
                </a:highlight>
              </a:rPr>
              <a:t>Do Now</a:t>
            </a:r>
          </a:p>
        </p:txBody>
      </p:sp>
      <p:sp>
        <p:nvSpPr>
          <p:cNvPr id="4" name="TextBox 3">
            <a:extLst>
              <a:ext uri="{FF2B5EF4-FFF2-40B4-BE49-F238E27FC236}">
                <a16:creationId xmlns:a16="http://schemas.microsoft.com/office/drawing/2014/main" id="{1B424335-A9DE-48A2-B5AF-4AC24C3F40BF}"/>
              </a:ext>
            </a:extLst>
          </p:cNvPr>
          <p:cNvSpPr txBox="1"/>
          <p:nvPr/>
        </p:nvSpPr>
        <p:spPr>
          <a:xfrm>
            <a:off x="0" y="2492896"/>
            <a:ext cx="9036496" cy="4093428"/>
          </a:xfrm>
          <a:prstGeom prst="rect">
            <a:avLst/>
          </a:prstGeom>
          <a:noFill/>
        </p:spPr>
        <p:txBody>
          <a:bodyPr wrap="square" rtlCol="0">
            <a:spAutoFit/>
          </a:bodyPr>
          <a:lstStyle/>
          <a:p>
            <a:r>
              <a:rPr lang="en-US" sz="5200" b="1" dirty="0">
                <a:solidFill>
                  <a:srgbClr val="C00000"/>
                </a:solidFill>
                <a:highlight>
                  <a:srgbClr val="FFFF00"/>
                </a:highlight>
              </a:rPr>
              <a:t>You have completely destroyed your enemy.  Do you then blame them for everything, punish them severely, or do you show compassion?  Why?</a:t>
            </a:r>
            <a:endParaRPr lang="en-US" sz="5200" dirty="0">
              <a:solidFill>
                <a:srgbClr val="C00000"/>
              </a:solidFill>
              <a:highlight>
                <a:srgbClr val="FFFF00"/>
              </a:highlight>
            </a:endParaRPr>
          </a:p>
        </p:txBody>
      </p:sp>
    </p:spTree>
    <p:extLst>
      <p:ext uri="{BB962C8B-B14F-4D97-AF65-F5344CB8AC3E}">
        <p14:creationId xmlns:p14="http://schemas.microsoft.com/office/powerpoint/2010/main" val="241044457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6084" name="AutoShape 4"/>
          <p:cNvSpPr>
            <a:spLocks noChangeArrowheads="1"/>
          </p:cNvSpPr>
          <p:nvPr/>
        </p:nvSpPr>
        <p:spPr bwMode="auto">
          <a:xfrm>
            <a:off x="0" y="0"/>
            <a:ext cx="9144000" cy="6858000"/>
          </a:xfrm>
          <a:prstGeom prst="horizontalScroll">
            <a:avLst>
              <a:gd name="adj" fmla="val 12500"/>
            </a:avLst>
          </a:prstGeom>
          <a:solidFill>
            <a:srgbClr val="FFFF99"/>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b="1"/>
          </a:p>
        </p:txBody>
      </p:sp>
      <p:sp>
        <p:nvSpPr>
          <p:cNvPr id="46085" name="Text Box 5"/>
          <p:cNvSpPr txBox="1">
            <a:spLocks noChangeArrowheads="1"/>
          </p:cNvSpPr>
          <p:nvPr/>
        </p:nvSpPr>
        <p:spPr bwMode="auto">
          <a:xfrm>
            <a:off x="900113" y="908050"/>
            <a:ext cx="8243887" cy="4781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4400" b="1">
                <a:latin typeface="Arial Rounded MT Bold" panose="020F0704030504030204" pitchFamily="34" charset="0"/>
              </a:rPr>
              <a:t>The German army was to have no more than 100,000 men and the navy was limited to 15,000 sailors.</a:t>
            </a:r>
          </a:p>
          <a:p>
            <a:br>
              <a:rPr lang="en-GB" altLang="en-US" sz="4400" b="1">
                <a:latin typeface="Arial Rounded MT Bold" panose="020F0704030504030204" pitchFamily="34" charset="0"/>
              </a:rPr>
            </a:br>
            <a:r>
              <a:rPr lang="en-GB" altLang="en-US" sz="4400" b="1">
                <a:latin typeface="Arial Rounded MT Bold" panose="020F0704030504030204" pitchFamily="34" charset="0"/>
              </a:rPr>
              <a:t>There was to be no airforce and no submarines.</a:t>
            </a:r>
          </a:p>
        </p:txBody>
      </p:sp>
      <p:sp>
        <p:nvSpPr>
          <p:cNvPr id="46086" name="AutoShape 6">
            <a:hlinkClick r:id="" action="ppaction://hlinkshowjump?jump=nextslide" highlightClick="1"/>
          </p:cNvPr>
          <p:cNvSpPr>
            <a:spLocks noChangeArrowheads="1"/>
          </p:cNvSpPr>
          <p:nvPr/>
        </p:nvSpPr>
        <p:spPr bwMode="auto">
          <a:xfrm>
            <a:off x="8639175" y="6426200"/>
            <a:ext cx="504825" cy="431800"/>
          </a:xfrm>
          <a:prstGeom prst="actionButtonForwardNext">
            <a:avLst/>
          </a:prstGeom>
          <a:gradFill rotWithShape="1">
            <a:gsLst>
              <a:gs pos="0">
                <a:schemeClr val="bg1"/>
              </a:gs>
              <a:gs pos="100000">
                <a:srgbClr val="0000FF"/>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087" name="AutoShape 7">
            <a:hlinkClick r:id="" action="ppaction://hlinkshowjump?jump=previousslide" highlightClick="1"/>
          </p:cNvPr>
          <p:cNvSpPr>
            <a:spLocks noChangeArrowheads="1"/>
          </p:cNvSpPr>
          <p:nvPr/>
        </p:nvSpPr>
        <p:spPr bwMode="auto">
          <a:xfrm flipH="1">
            <a:off x="8101013" y="6426200"/>
            <a:ext cx="504825" cy="431800"/>
          </a:xfrm>
          <a:prstGeom prst="actionButtonForwardNext">
            <a:avLst/>
          </a:prstGeom>
          <a:gradFill rotWithShape="1">
            <a:gsLst>
              <a:gs pos="0">
                <a:schemeClr val="bg1"/>
              </a:gs>
              <a:gs pos="100000">
                <a:srgbClr val="FF0000"/>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46088" name="Picture 8" descr="j0149437[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8350" y="1052513"/>
            <a:ext cx="546100" cy="14112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6089" name="Picture 9" descr="j0334678[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999318">
            <a:off x="5940425" y="3933825"/>
            <a:ext cx="1008063" cy="4714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6090" name="Picture 10" descr="j0296354[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27763" y="5375275"/>
            <a:ext cx="1081087" cy="555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47109" name="AutoShape 5"/>
          <p:cNvSpPr>
            <a:spLocks noChangeArrowheads="1"/>
          </p:cNvSpPr>
          <p:nvPr/>
        </p:nvSpPr>
        <p:spPr bwMode="auto">
          <a:xfrm>
            <a:off x="0" y="0"/>
            <a:ext cx="9144000" cy="6858000"/>
          </a:xfrm>
          <a:prstGeom prst="horizontalScroll">
            <a:avLst>
              <a:gd name="adj" fmla="val 12500"/>
            </a:avLst>
          </a:prstGeom>
          <a:solidFill>
            <a:srgbClr val="FFFF99"/>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b="1"/>
          </a:p>
        </p:txBody>
      </p:sp>
      <p:sp>
        <p:nvSpPr>
          <p:cNvPr id="47108" name="Text Box 4"/>
          <p:cNvSpPr txBox="1">
            <a:spLocks noChangeArrowheads="1"/>
          </p:cNvSpPr>
          <p:nvPr/>
        </p:nvSpPr>
        <p:spPr bwMode="auto">
          <a:xfrm>
            <a:off x="900113" y="1341438"/>
            <a:ext cx="8243887" cy="3441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4400" b="1">
                <a:latin typeface="Arial Rounded MT Bold" panose="020F0704030504030204" pitchFamily="34" charset="0"/>
              </a:rPr>
              <a:t>The German navy was only allowed six battleships and Germany was forbidden to buy any more weapons and other war material.</a:t>
            </a:r>
            <a:endParaRPr lang="en-GB" altLang="en-US" b="1"/>
          </a:p>
        </p:txBody>
      </p:sp>
      <p:sp>
        <p:nvSpPr>
          <p:cNvPr id="47110" name="AutoShape 6">
            <a:hlinkClick r:id="" action="ppaction://hlinkshowjump?jump=nextslide" highlightClick="1"/>
          </p:cNvPr>
          <p:cNvSpPr>
            <a:spLocks noChangeArrowheads="1"/>
          </p:cNvSpPr>
          <p:nvPr/>
        </p:nvSpPr>
        <p:spPr bwMode="auto">
          <a:xfrm>
            <a:off x="8639175" y="6426200"/>
            <a:ext cx="504825" cy="431800"/>
          </a:xfrm>
          <a:prstGeom prst="actionButtonForwardNext">
            <a:avLst/>
          </a:prstGeom>
          <a:gradFill rotWithShape="1">
            <a:gsLst>
              <a:gs pos="0">
                <a:schemeClr val="bg1"/>
              </a:gs>
              <a:gs pos="100000">
                <a:srgbClr val="0000FF"/>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7111" name="AutoShape 7">
            <a:hlinkClick r:id="" action="ppaction://hlinkshowjump?jump=previousslide" highlightClick="1"/>
          </p:cNvPr>
          <p:cNvSpPr>
            <a:spLocks noChangeArrowheads="1"/>
          </p:cNvSpPr>
          <p:nvPr/>
        </p:nvSpPr>
        <p:spPr bwMode="auto">
          <a:xfrm flipH="1">
            <a:off x="8101013" y="6426200"/>
            <a:ext cx="504825" cy="431800"/>
          </a:xfrm>
          <a:prstGeom prst="actionButtonForwardNext">
            <a:avLst/>
          </a:prstGeom>
          <a:gradFill rotWithShape="1">
            <a:gsLst>
              <a:gs pos="0">
                <a:schemeClr val="bg1"/>
              </a:gs>
              <a:gs pos="100000">
                <a:srgbClr val="FF0000"/>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47112" name="Picture 8" descr="j0337884[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51275" y="5013325"/>
            <a:ext cx="2374900" cy="9826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8136" name="Text Box 8"/>
          <p:cNvSpPr txBox="1">
            <a:spLocks noChangeArrowheads="1"/>
          </p:cNvSpPr>
          <p:nvPr/>
        </p:nvSpPr>
        <p:spPr bwMode="auto">
          <a:xfrm>
            <a:off x="827088" y="5949950"/>
            <a:ext cx="8316912"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a:solidFill>
                  <a:srgbClr val="FF3300"/>
                </a:solidFill>
                <a:latin typeface="Comic Sans MS" panose="030F0702030302020204" pitchFamily="66" charset="0"/>
              </a:rPr>
              <a:t>You now need to complete the card sorting activity on the terms of the Treaty of Versailles</a:t>
            </a:r>
          </a:p>
        </p:txBody>
      </p:sp>
      <p:sp>
        <p:nvSpPr>
          <p:cNvPr id="48132" name="AutoShape 4"/>
          <p:cNvSpPr>
            <a:spLocks noChangeArrowheads="1"/>
          </p:cNvSpPr>
          <p:nvPr/>
        </p:nvSpPr>
        <p:spPr bwMode="auto">
          <a:xfrm>
            <a:off x="0" y="0"/>
            <a:ext cx="9144000" cy="6858000"/>
          </a:xfrm>
          <a:prstGeom prst="horizontalScroll">
            <a:avLst>
              <a:gd name="adj" fmla="val 12500"/>
            </a:avLst>
          </a:prstGeom>
          <a:solidFill>
            <a:srgbClr val="FFFF99"/>
          </a:solidFill>
          <a:ln w="381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tLang="en-US" b="1"/>
          </a:p>
        </p:txBody>
      </p:sp>
      <p:sp>
        <p:nvSpPr>
          <p:cNvPr id="48133" name="Text Box 5"/>
          <p:cNvSpPr txBox="1">
            <a:spLocks noChangeArrowheads="1"/>
          </p:cNvSpPr>
          <p:nvPr/>
        </p:nvSpPr>
        <p:spPr bwMode="auto">
          <a:xfrm>
            <a:off x="900113" y="1125538"/>
            <a:ext cx="8243887" cy="4781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4400" b="1">
                <a:latin typeface="Arial Rounded MT Bold" panose="020F0704030504030204" pitchFamily="34" charset="0"/>
              </a:rPr>
              <a:t>An Allied Army was to occupy the Rhineland for a period </a:t>
            </a:r>
            <a:br>
              <a:rPr lang="en-GB" altLang="en-US" sz="4400" b="1">
                <a:latin typeface="Arial Rounded MT Bold" panose="020F0704030504030204" pitchFamily="34" charset="0"/>
              </a:rPr>
            </a:br>
            <a:r>
              <a:rPr lang="en-GB" altLang="en-US" sz="4400" b="1">
                <a:latin typeface="Arial Rounded MT Bold" panose="020F0704030504030204" pitchFamily="34" charset="0"/>
              </a:rPr>
              <a:t>of fifteen years.</a:t>
            </a:r>
          </a:p>
          <a:p>
            <a:br>
              <a:rPr lang="en-GB" altLang="en-US" sz="4400" b="1">
                <a:latin typeface="Arial Rounded MT Bold" panose="020F0704030504030204" pitchFamily="34" charset="0"/>
              </a:rPr>
            </a:br>
            <a:r>
              <a:rPr lang="en-GB" altLang="en-US" sz="4400" b="1">
                <a:latin typeface="Arial Rounded MT Bold" panose="020F0704030504030204" pitchFamily="34" charset="0"/>
              </a:rPr>
              <a:t>No German troops were to be allowed into the occupation zone.</a:t>
            </a:r>
          </a:p>
        </p:txBody>
      </p:sp>
      <p:sp>
        <p:nvSpPr>
          <p:cNvPr id="48135" name="AutoShape 7">
            <a:hlinkClick r:id="" action="ppaction://hlinkshowjump?jump=previousslide" highlightClick="1"/>
          </p:cNvPr>
          <p:cNvSpPr>
            <a:spLocks noChangeArrowheads="1"/>
          </p:cNvSpPr>
          <p:nvPr/>
        </p:nvSpPr>
        <p:spPr bwMode="auto">
          <a:xfrm flipH="1">
            <a:off x="8101013" y="6426200"/>
            <a:ext cx="504825" cy="431800"/>
          </a:xfrm>
          <a:prstGeom prst="actionButtonForwardNext">
            <a:avLst/>
          </a:prstGeom>
          <a:gradFill rotWithShape="1">
            <a:gsLst>
              <a:gs pos="0">
                <a:schemeClr val="bg1"/>
              </a:gs>
              <a:gs pos="100000">
                <a:srgbClr val="FF0000"/>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8134" name="AutoShape 6">
            <a:hlinkClick r:id="" action="ppaction://hlinkshowjump?jump=nextslide" highlightClick="1"/>
          </p:cNvPr>
          <p:cNvSpPr>
            <a:spLocks noChangeArrowheads="1"/>
          </p:cNvSpPr>
          <p:nvPr/>
        </p:nvSpPr>
        <p:spPr bwMode="auto">
          <a:xfrm>
            <a:off x="8639175" y="6426200"/>
            <a:ext cx="504825" cy="431800"/>
          </a:xfrm>
          <a:prstGeom prst="actionButtonForwardNext">
            <a:avLst/>
          </a:prstGeom>
          <a:gradFill rotWithShape="1">
            <a:gsLst>
              <a:gs pos="0">
                <a:schemeClr val="bg1"/>
              </a:gs>
              <a:gs pos="100000">
                <a:srgbClr val="0000FF"/>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48137" name="Picture 9" descr="j0149438[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2450" y="1916113"/>
            <a:ext cx="739775" cy="19446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710" name="Group 254"/>
          <p:cNvGraphicFramePr>
            <a:graphicFrameLocks noGrp="1"/>
          </p:cNvGraphicFramePr>
          <p:nvPr/>
        </p:nvGraphicFramePr>
        <p:xfrm>
          <a:off x="228600" y="147638"/>
          <a:ext cx="8664575" cy="6197919"/>
        </p:xfrm>
        <a:graphic>
          <a:graphicData uri="http://schemas.openxmlformats.org/drawingml/2006/table">
            <a:tbl>
              <a:tblPr/>
              <a:tblGrid>
                <a:gridCol w="2765425">
                  <a:extLst>
                    <a:ext uri="{9D8B030D-6E8A-4147-A177-3AD203B41FA5}">
                      <a16:colId xmlns:a16="http://schemas.microsoft.com/office/drawing/2014/main" val="1489777991"/>
                    </a:ext>
                  </a:extLst>
                </a:gridCol>
                <a:gridCol w="1946275">
                  <a:extLst>
                    <a:ext uri="{9D8B030D-6E8A-4147-A177-3AD203B41FA5}">
                      <a16:colId xmlns:a16="http://schemas.microsoft.com/office/drawing/2014/main" val="2865911252"/>
                    </a:ext>
                  </a:extLst>
                </a:gridCol>
                <a:gridCol w="2052638">
                  <a:extLst>
                    <a:ext uri="{9D8B030D-6E8A-4147-A177-3AD203B41FA5}">
                      <a16:colId xmlns:a16="http://schemas.microsoft.com/office/drawing/2014/main" val="1924222834"/>
                    </a:ext>
                  </a:extLst>
                </a:gridCol>
                <a:gridCol w="1900237">
                  <a:extLst>
                    <a:ext uri="{9D8B030D-6E8A-4147-A177-3AD203B41FA5}">
                      <a16:colId xmlns:a16="http://schemas.microsoft.com/office/drawing/2014/main" val="3048359438"/>
                    </a:ext>
                  </a:extLst>
                </a:gridCol>
              </a:tblGrid>
              <a:tr h="852488">
                <a:tc>
                  <a:txBody>
                    <a:bodyPr/>
                    <a:lstStyle>
                      <a:lvl1pPr>
                        <a:spcBef>
                          <a:spcPct val="20000"/>
                        </a:spcBef>
                        <a:defRPr sz="2800">
                          <a:solidFill>
                            <a:schemeClr val="tx1"/>
                          </a:solidFill>
                          <a:latin typeface="Times New Roman" panose="02020603050405020304" pitchFamily="18" charset="0"/>
                          <a:cs typeface="Times New Roman" panose="02020603050405020304" pitchFamily="18" charset="0"/>
                        </a:defRPr>
                      </a:lvl1pPr>
                      <a:lvl2pPr>
                        <a:spcBef>
                          <a:spcPct val="20000"/>
                        </a:spcBef>
                        <a:defRPr sz="2400">
                          <a:solidFill>
                            <a:schemeClr val="tx1"/>
                          </a:solidFill>
                          <a:latin typeface="Times New Roman" panose="02020603050405020304" pitchFamily="18" charset="0"/>
                          <a:cs typeface="Times New Roman" panose="02020603050405020304" pitchFamily="18" charset="0"/>
                        </a:defRPr>
                      </a:lvl2pPr>
                      <a:lvl3pPr>
                        <a:spcBef>
                          <a:spcPct val="20000"/>
                        </a:spcBef>
                        <a:defRPr sz="2000">
                          <a:solidFill>
                            <a:schemeClr val="tx1"/>
                          </a:solidFill>
                          <a:latin typeface="Times New Roman" panose="02020603050405020304" pitchFamily="18" charset="0"/>
                          <a:cs typeface="Times New Roman" panose="02020603050405020304" pitchFamily="18" charset="0"/>
                        </a:defRPr>
                      </a:lvl3pPr>
                      <a:lvl4pPr>
                        <a:spcBef>
                          <a:spcPct val="20000"/>
                        </a:spcBef>
                        <a:defRPr>
                          <a:solidFill>
                            <a:schemeClr val="tx1"/>
                          </a:solidFill>
                          <a:latin typeface="Times New Roman" panose="02020603050405020304" pitchFamily="18" charset="0"/>
                          <a:cs typeface="Times New Roman" panose="02020603050405020304" pitchFamily="18" charset="0"/>
                        </a:defRPr>
                      </a:lvl4pPr>
                      <a:lvl5pPr>
                        <a:spcBef>
                          <a:spcPct val="20000"/>
                        </a:spcBef>
                        <a:defRPr>
                          <a:solidFill>
                            <a:schemeClr val="tx1"/>
                          </a:solidFill>
                          <a:latin typeface="Times New Roman" panose="02020603050405020304" pitchFamily="18" charset="0"/>
                          <a:cs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altLang="en-US" sz="1700" b="1" i="0" u="none" strike="noStrike" cap="none" normalizeH="0" baseline="0">
                          <a:ln>
                            <a:noFill/>
                          </a:ln>
                          <a:solidFill>
                            <a:schemeClr val="tx1"/>
                          </a:solidFill>
                          <a:effectLst/>
                          <a:latin typeface="Comic Sans MS" panose="030F0702030302020204" pitchFamily="66" charset="0"/>
                          <a:cs typeface="Arial" panose="020B0604020202020204" pitchFamily="34" charset="0"/>
                        </a:rPr>
                        <a:t>Terms of the treaty</a:t>
                      </a: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cs typeface="Times New Roman" panose="02020603050405020304" pitchFamily="18" charset="0"/>
                        </a:defRPr>
                      </a:lvl1pPr>
                      <a:lvl2pPr>
                        <a:spcBef>
                          <a:spcPct val="20000"/>
                        </a:spcBef>
                        <a:defRPr sz="2400">
                          <a:solidFill>
                            <a:schemeClr val="tx1"/>
                          </a:solidFill>
                          <a:latin typeface="Times New Roman" panose="02020603050405020304" pitchFamily="18" charset="0"/>
                          <a:cs typeface="Times New Roman" panose="02020603050405020304" pitchFamily="18" charset="0"/>
                        </a:defRPr>
                      </a:lvl2pPr>
                      <a:lvl3pPr>
                        <a:spcBef>
                          <a:spcPct val="20000"/>
                        </a:spcBef>
                        <a:defRPr sz="2000">
                          <a:solidFill>
                            <a:schemeClr val="tx1"/>
                          </a:solidFill>
                          <a:latin typeface="Times New Roman" panose="02020603050405020304" pitchFamily="18" charset="0"/>
                          <a:cs typeface="Times New Roman" panose="02020603050405020304" pitchFamily="18" charset="0"/>
                        </a:defRPr>
                      </a:lvl3pPr>
                      <a:lvl4pPr>
                        <a:spcBef>
                          <a:spcPct val="20000"/>
                        </a:spcBef>
                        <a:defRPr>
                          <a:solidFill>
                            <a:schemeClr val="tx1"/>
                          </a:solidFill>
                          <a:latin typeface="Times New Roman" panose="02020603050405020304" pitchFamily="18" charset="0"/>
                          <a:cs typeface="Times New Roman" panose="02020603050405020304" pitchFamily="18" charset="0"/>
                        </a:defRPr>
                      </a:lvl4pPr>
                      <a:lvl5pPr>
                        <a:spcBef>
                          <a:spcPct val="20000"/>
                        </a:spcBef>
                        <a:defRPr>
                          <a:solidFill>
                            <a:schemeClr val="tx1"/>
                          </a:solidFill>
                          <a:latin typeface="Times New Roman" panose="02020603050405020304" pitchFamily="18" charset="0"/>
                          <a:cs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altLang="en-US" sz="1700" b="1" i="0" u="none" strike="noStrike" cap="none" normalizeH="0" baseline="0">
                          <a:ln>
                            <a:noFill/>
                          </a:ln>
                          <a:solidFill>
                            <a:schemeClr val="tx1"/>
                          </a:solidFill>
                          <a:effectLst/>
                          <a:latin typeface="Comic Sans MS" panose="030F0702030302020204" pitchFamily="66" charset="0"/>
                          <a:cs typeface="Times New Roman" panose="02020603050405020304" pitchFamily="18" charset="0"/>
                        </a:rPr>
                        <a:t>Damage Germany economically</a:t>
                      </a: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cs typeface="Times New Roman" panose="02020603050405020304" pitchFamily="18" charset="0"/>
                        </a:defRPr>
                      </a:lvl1pPr>
                      <a:lvl2pPr>
                        <a:spcBef>
                          <a:spcPct val="20000"/>
                        </a:spcBef>
                        <a:defRPr sz="2400">
                          <a:solidFill>
                            <a:schemeClr val="tx1"/>
                          </a:solidFill>
                          <a:latin typeface="Times New Roman" panose="02020603050405020304" pitchFamily="18" charset="0"/>
                          <a:cs typeface="Times New Roman" panose="02020603050405020304" pitchFamily="18" charset="0"/>
                        </a:defRPr>
                      </a:lvl2pPr>
                      <a:lvl3pPr>
                        <a:spcBef>
                          <a:spcPct val="20000"/>
                        </a:spcBef>
                        <a:defRPr sz="2000">
                          <a:solidFill>
                            <a:schemeClr val="tx1"/>
                          </a:solidFill>
                          <a:latin typeface="Times New Roman" panose="02020603050405020304" pitchFamily="18" charset="0"/>
                          <a:cs typeface="Times New Roman" panose="02020603050405020304" pitchFamily="18" charset="0"/>
                        </a:defRPr>
                      </a:lvl3pPr>
                      <a:lvl4pPr>
                        <a:spcBef>
                          <a:spcPct val="20000"/>
                        </a:spcBef>
                        <a:defRPr>
                          <a:solidFill>
                            <a:schemeClr val="tx1"/>
                          </a:solidFill>
                          <a:latin typeface="Times New Roman" panose="02020603050405020304" pitchFamily="18" charset="0"/>
                          <a:cs typeface="Times New Roman" panose="02020603050405020304" pitchFamily="18" charset="0"/>
                        </a:defRPr>
                      </a:lvl4pPr>
                      <a:lvl5pPr>
                        <a:spcBef>
                          <a:spcPct val="20000"/>
                        </a:spcBef>
                        <a:defRPr>
                          <a:solidFill>
                            <a:schemeClr val="tx1"/>
                          </a:solidFill>
                          <a:latin typeface="Times New Roman" panose="02020603050405020304" pitchFamily="18" charset="0"/>
                          <a:cs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altLang="en-US" sz="1700" b="1" i="0" u="none" strike="noStrike" cap="none" normalizeH="0" baseline="0">
                          <a:ln>
                            <a:noFill/>
                          </a:ln>
                          <a:solidFill>
                            <a:schemeClr val="tx1"/>
                          </a:solidFill>
                          <a:effectLst/>
                          <a:latin typeface="Comic Sans MS" panose="030F0702030302020204" pitchFamily="66" charset="0"/>
                          <a:cs typeface="Times New Roman" panose="02020603050405020304" pitchFamily="18" charset="0"/>
                        </a:rPr>
                        <a:t>Damage Germany militarily</a:t>
                      </a: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cs typeface="Times New Roman" panose="02020603050405020304" pitchFamily="18" charset="0"/>
                        </a:defRPr>
                      </a:lvl1pPr>
                      <a:lvl2pPr>
                        <a:spcBef>
                          <a:spcPct val="20000"/>
                        </a:spcBef>
                        <a:defRPr sz="2400">
                          <a:solidFill>
                            <a:schemeClr val="tx1"/>
                          </a:solidFill>
                          <a:latin typeface="Times New Roman" panose="02020603050405020304" pitchFamily="18" charset="0"/>
                          <a:cs typeface="Times New Roman" panose="02020603050405020304" pitchFamily="18" charset="0"/>
                        </a:defRPr>
                      </a:lvl2pPr>
                      <a:lvl3pPr>
                        <a:spcBef>
                          <a:spcPct val="20000"/>
                        </a:spcBef>
                        <a:defRPr sz="2000">
                          <a:solidFill>
                            <a:schemeClr val="tx1"/>
                          </a:solidFill>
                          <a:latin typeface="Times New Roman" panose="02020603050405020304" pitchFamily="18" charset="0"/>
                          <a:cs typeface="Times New Roman" panose="02020603050405020304" pitchFamily="18" charset="0"/>
                        </a:defRPr>
                      </a:lvl3pPr>
                      <a:lvl4pPr>
                        <a:spcBef>
                          <a:spcPct val="20000"/>
                        </a:spcBef>
                        <a:defRPr>
                          <a:solidFill>
                            <a:schemeClr val="tx1"/>
                          </a:solidFill>
                          <a:latin typeface="Times New Roman" panose="02020603050405020304" pitchFamily="18" charset="0"/>
                          <a:cs typeface="Times New Roman" panose="02020603050405020304" pitchFamily="18" charset="0"/>
                        </a:defRPr>
                      </a:lvl4pPr>
                      <a:lvl5pPr>
                        <a:spcBef>
                          <a:spcPct val="20000"/>
                        </a:spcBef>
                        <a:defRPr>
                          <a:solidFill>
                            <a:schemeClr val="tx1"/>
                          </a:solidFill>
                          <a:latin typeface="Times New Roman" panose="02020603050405020304" pitchFamily="18" charset="0"/>
                          <a:cs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altLang="en-US" sz="1700" b="1" i="0" u="none" strike="noStrike" cap="none" normalizeH="0" baseline="0">
                          <a:ln>
                            <a:noFill/>
                          </a:ln>
                          <a:solidFill>
                            <a:schemeClr val="tx1"/>
                          </a:solidFill>
                          <a:effectLst/>
                          <a:latin typeface="Comic Sans MS" panose="030F0702030302020204" pitchFamily="66" charset="0"/>
                          <a:cs typeface="Times New Roman" panose="02020603050405020304" pitchFamily="18" charset="0"/>
                        </a:rPr>
                        <a:t>Damage Germany’s pride</a:t>
                      </a: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825857920"/>
                  </a:ext>
                </a:extLst>
              </a:tr>
              <a:tr h="533400">
                <a:tc>
                  <a:txBody>
                    <a:bodyPr/>
                    <a:lstStyle>
                      <a:lvl1pPr>
                        <a:spcBef>
                          <a:spcPct val="20000"/>
                        </a:spcBef>
                        <a:defRPr sz="2800">
                          <a:solidFill>
                            <a:schemeClr val="tx1"/>
                          </a:solidFill>
                          <a:latin typeface="Times New Roman" panose="02020603050405020304" pitchFamily="18" charset="0"/>
                          <a:cs typeface="Times New Roman" panose="02020603050405020304" pitchFamily="18" charset="0"/>
                        </a:defRPr>
                      </a:lvl1pPr>
                      <a:lvl2pPr>
                        <a:spcBef>
                          <a:spcPct val="20000"/>
                        </a:spcBef>
                        <a:defRPr sz="2400">
                          <a:solidFill>
                            <a:schemeClr val="tx1"/>
                          </a:solidFill>
                          <a:latin typeface="Times New Roman" panose="02020603050405020304" pitchFamily="18" charset="0"/>
                          <a:cs typeface="Times New Roman" panose="02020603050405020304" pitchFamily="18" charset="0"/>
                        </a:defRPr>
                      </a:lvl2pPr>
                      <a:lvl3pPr>
                        <a:spcBef>
                          <a:spcPct val="20000"/>
                        </a:spcBef>
                        <a:defRPr sz="2000">
                          <a:solidFill>
                            <a:schemeClr val="tx1"/>
                          </a:solidFill>
                          <a:latin typeface="Times New Roman" panose="02020603050405020304" pitchFamily="18" charset="0"/>
                          <a:cs typeface="Times New Roman" panose="02020603050405020304" pitchFamily="18" charset="0"/>
                        </a:defRPr>
                      </a:lvl3pPr>
                      <a:lvl4pPr>
                        <a:spcBef>
                          <a:spcPct val="20000"/>
                        </a:spcBef>
                        <a:defRPr>
                          <a:solidFill>
                            <a:schemeClr val="tx1"/>
                          </a:solidFill>
                          <a:latin typeface="Times New Roman" panose="02020603050405020304" pitchFamily="18" charset="0"/>
                          <a:cs typeface="Times New Roman" panose="02020603050405020304" pitchFamily="18" charset="0"/>
                        </a:defRPr>
                      </a:lvl4pPr>
                      <a:lvl5pPr>
                        <a:spcBef>
                          <a:spcPct val="20000"/>
                        </a:spcBef>
                        <a:defRPr>
                          <a:solidFill>
                            <a:schemeClr val="tx1"/>
                          </a:solidFill>
                          <a:latin typeface="Times New Roman" panose="02020603050405020304" pitchFamily="18" charset="0"/>
                          <a:cs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1500" b="0" i="0" u="none" strike="noStrike" cap="none" normalizeH="0" baseline="0">
                        <a:ln>
                          <a:noFill/>
                        </a:ln>
                        <a:solidFill>
                          <a:schemeClr val="tx1"/>
                        </a:solidFill>
                        <a:effectLst/>
                        <a:latin typeface="Comic Sans MS" panose="030F0702030302020204" pitchFamily="66" charset="0"/>
                        <a:cs typeface="Arial" panose="020B0604020202020204" pitchFamily="34" charset="0"/>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1500" b="0" i="0" u="none" strike="noStrike" cap="none" normalizeH="0" baseline="0">
                        <a:ln>
                          <a:noFill/>
                        </a:ln>
                        <a:solidFill>
                          <a:schemeClr val="tx1"/>
                        </a:solidFill>
                        <a:effectLst/>
                        <a:latin typeface="Comic Sans MS" panose="030F0702030302020204" pitchFamily="66" charset="0"/>
                        <a:cs typeface="Arial" panose="020B0604020202020204" pitchFamily="34"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cs typeface="Times New Roman" panose="02020603050405020304" pitchFamily="18" charset="0"/>
                        </a:defRPr>
                      </a:lvl1pPr>
                      <a:lvl2pPr>
                        <a:spcBef>
                          <a:spcPct val="20000"/>
                        </a:spcBef>
                        <a:defRPr sz="2400">
                          <a:solidFill>
                            <a:schemeClr val="tx1"/>
                          </a:solidFill>
                          <a:latin typeface="Times New Roman" panose="02020603050405020304" pitchFamily="18" charset="0"/>
                          <a:cs typeface="Times New Roman" panose="02020603050405020304" pitchFamily="18" charset="0"/>
                        </a:defRPr>
                      </a:lvl2pPr>
                      <a:lvl3pPr>
                        <a:spcBef>
                          <a:spcPct val="20000"/>
                        </a:spcBef>
                        <a:defRPr sz="2000">
                          <a:solidFill>
                            <a:schemeClr val="tx1"/>
                          </a:solidFill>
                          <a:latin typeface="Times New Roman" panose="02020603050405020304" pitchFamily="18" charset="0"/>
                          <a:cs typeface="Times New Roman" panose="02020603050405020304" pitchFamily="18" charset="0"/>
                        </a:defRPr>
                      </a:lvl3pPr>
                      <a:lvl4pPr>
                        <a:spcBef>
                          <a:spcPct val="20000"/>
                        </a:spcBef>
                        <a:defRPr>
                          <a:solidFill>
                            <a:schemeClr val="tx1"/>
                          </a:solidFill>
                          <a:latin typeface="Times New Roman" panose="02020603050405020304" pitchFamily="18" charset="0"/>
                          <a:cs typeface="Times New Roman" panose="02020603050405020304" pitchFamily="18" charset="0"/>
                        </a:defRPr>
                      </a:lvl4pPr>
                      <a:lvl5pPr>
                        <a:spcBef>
                          <a:spcPct val="20000"/>
                        </a:spcBef>
                        <a:defRPr>
                          <a:solidFill>
                            <a:schemeClr val="tx1"/>
                          </a:solidFill>
                          <a:latin typeface="Times New Roman" panose="02020603050405020304" pitchFamily="18" charset="0"/>
                          <a:cs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800" b="0" i="0" u="none" strike="noStrike" cap="none" normalizeH="0" baseline="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cs typeface="Times New Roman" panose="02020603050405020304" pitchFamily="18" charset="0"/>
                        </a:defRPr>
                      </a:lvl1pPr>
                      <a:lvl2pPr>
                        <a:spcBef>
                          <a:spcPct val="20000"/>
                        </a:spcBef>
                        <a:defRPr sz="2400">
                          <a:solidFill>
                            <a:schemeClr val="tx1"/>
                          </a:solidFill>
                          <a:latin typeface="Times New Roman" panose="02020603050405020304" pitchFamily="18" charset="0"/>
                          <a:cs typeface="Times New Roman" panose="02020603050405020304" pitchFamily="18" charset="0"/>
                        </a:defRPr>
                      </a:lvl2pPr>
                      <a:lvl3pPr>
                        <a:spcBef>
                          <a:spcPct val="20000"/>
                        </a:spcBef>
                        <a:defRPr sz="2000">
                          <a:solidFill>
                            <a:schemeClr val="tx1"/>
                          </a:solidFill>
                          <a:latin typeface="Times New Roman" panose="02020603050405020304" pitchFamily="18" charset="0"/>
                          <a:cs typeface="Times New Roman" panose="02020603050405020304" pitchFamily="18" charset="0"/>
                        </a:defRPr>
                      </a:lvl3pPr>
                      <a:lvl4pPr>
                        <a:spcBef>
                          <a:spcPct val="20000"/>
                        </a:spcBef>
                        <a:defRPr>
                          <a:solidFill>
                            <a:schemeClr val="tx1"/>
                          </a:solidFill>
                          <a:latin typeface="Times New Roman" panose="02020603050405020304" pitchFamily="18" charset="0"/>
                          <a:cs typeface="Times New Roman" panose="02020603050405020304" pitchFamily="18" charset="0"/>
                        </a:defRPr>
                      </a:lvl4pPr>
                      <a:lvl5pPr>
                        <a:spcBef>
                          <a:spcPct val="20000"/>
                        </a:spcBef>
                        <a:defRPr>
                          <a:solidFill>
                            <a:schemeClr val="tx1"/>
                          </a:solidFill>
                          <a:latin typeface="Times New Roman" panose="02020603050405020304" pitchFamily="18" charset="0"/>
                          <a:cs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800" b="0" i="0" u="none" strike="noStrike" cap="none" normalizeH="0" baseline="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cs typeface="Times New Roman" panose="02020603050405020304" pitchFamily="18" charset="0"/>
                        </a:defRPr>
                      </a:lvl1pPr>
                      <a:lvl2pPr>
                        <a:spcBef>
                          <a:spcPct val="20000"/>
                        </a:spcBef>
                        <a:defRPr sz="2400">
                          <a:solidFill>
                            <a:schemeClr val="tx1"/>
                          </a:solidFill>
                          <a:latin typeface="Times New Roman" panose="02020603050405020304" pitchFamily="18" charset="0"/>
                          <a:cs typeface="Times New Roman" panose="02020603050405020304" pitchFamily="18" charset="0"/>
                        </a:defRPr>
                      </a:lvl2pPr>
                      <a:lvl3pPr>
                        <a:spcBef>
                          <a:spcPct val="20000"/>
                        </a:spcBef>
                        <a:defRPr sz="2000">
                          <a:solidFill>
                            <a:schemeClr val="tx1"/>
                          </a:solidFill>
                          <a:latin typeface="Times New Roman" panose="02020603050405020304" pitchFamily="18" charset="0"/>
                          <a:cs typeface="Times New Roman" panose="02020603050405020304" pitchFamily="18" charset="0"/>
                        </a:defRPr>
                      </a:lvl3pPr>
                      <a:lvl4pPr>
                        <a:spcBef>
                          <a:spcPct val="20000"/>
                        </a:spcBef>
                        <a:defRPr>
                          <a:solidFill>
                            <a:schemeClr val="tx1"/>
                          </a:solidFill>
                          <a:latin typeface="Times New Roman" panose="02020603050405020304" pitchFamily="18" charset="0"/>
                          <a:cs typeface="Times New Roman" panose="02020603050405020304" pitchFamily="18" charset="0"/>
                        </a:defRPr>
                      </a:lvl4pPr>
                      <a:lvl5pPr>
                        <a:spcBef>
                          <a:spcPct val="20000"/>
                        </a:spcBef>
                        <a:defRPr>
                          <a:solidFill>
                            <a:schemeClr val="tx1"/>
                          </a:solidFill>
                          <a:latin typeface="Times New Roman" panose="02020603050405020304" pitchFamily="18" charset="0"/>
                          <a:cs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800" b="0" i="0" u="none" strike="noStrike" cap="none" normalizeH="0" baseline="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991223212"/>
                  </a:ext>
                </a:extLst>
              </a:tr>
              <a:tr h="706438">
                <a:tc>
                  <a:txBody>
                    <a:bodyPr/>
                    <a:lstStyle>
                      <a:lvl1pPr>
                        <a:spcBef>
                          <a:spcPct val="20000"/>
                        </a:spcBef>
                        <a:defRPr sz="2800">
                          <a:solidFill>
                            <a:schemeClr val="tx1"/>
                          </a:solidFill>
                          <a:latin typeface="Times New Roman" panose="02020603050405020304" pitchFamily="18" charset="0"/>
                          <a:cs typeface="Times New Roman" panose="02020603050405020304" pitchFamily="18" charset="0"/>
                        </a:defRPr>
                      </a:lvl1pPr>
                      <a:lvl2pPr>
                        <a:spcBef>
                          <a:spcPct val="20000"/>
                        </a:spcBef>
                        <a:defRPr sz="2400">
                          <a:solidFill>
                            <a:schemeClr val="tx1"/>
                          </a:solidFill>
                          <a:latin typeface="Times New Roman" panose="02020603050405020304" pitchFamily="18" charset="0"/>
                          <a:cs typeface="Times New Roman" panose="02020603050405020304" pitchFamily="18" charset="0"/>
                        </a:defRPr>
                      </a:lvl2pPr>
                      <a:lvl3pPr>
                        <a:spcBef>
                          <a:spcPct val="20000"/>
                        </a:spcBef>
                        <a:defRPr sz="2000">
                          <a:solidFill>
                            <a:schemeClr val="tx1"/>
                          </a:solidFill>
                          <a:latin typeface="Times New Roman" panose="02020603050405020304" pitchFamily="18" charset="0"/>
                          <a:cs typeface="Times New Roman" panose="02020603050405020304" pitchFamily="18" charset="0"/>
                        </a:defRPr>
                      </a:lvl3pPr>
                      <a:lvl4pPr>
                        <a:spcBef>
                          <a:spcPct val="20000"/>
                        </a:spcBef>
                        <a:defRPr>
                          <a:solidFill>
                            <a:schemeClr val="tx1"/>
                          </a:solidFill>
                          <a:latin typeface="Times New Roman" panose="02020603050405020304" pitchFamily="18" charset="0"/>
                          <a:cs typeface="Times New Roman" panose="02020603050405020304" pitchFamily="18" charset="0"/>
                        </a:defRPr>
                      </a:lvl4pPr>
                      <a:lvl5pPr>
                        <a:spcBef>
                          <a:spcPct val="20000"/>
                        </a:spcBef>
                        <a:defRPr>
                          <a:solidFill>
                            <a:schemeClr val="tx1"/>
                          </a:solidFill>
                          <a:latin typeface="Times New Roman" panose="02020603050405020304" pitchFamily="18" charset="0"/>
                          <a:cs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1500" b="0" i="0" u="none" strike="noStrike" cap="none" normalizeH="0" baseline="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cs typeface="Times New Roman" panose="02020603050405020304" pitchFamily="18" charset="0"/>
                        </a:defRPr>
                      </a:lvl1pPr>
                      <a:lvl2pPr>
                        <a:spcBef>
                          <a:spcPct val="20000"/>
                        </a:spcBef>
                        <a:defRPr sz="2400">
                          <a:solidFill>
                            <a:schemeClr val="tx1"/>
                          </a:solidFill>
                          <a:latin typeface="Times New Roman" panose="02020603050405020304" pitchFamily="18" charset="0"/>
                          <a:cs typeface="Times New Roman" panose="02020603050405020304" pitchFamily="18" charset="0"/>
                        </a:defRPr>
                      </a:lvl2pPr>
                      <a:lvl3pPr>
                        <a:spcBef>
                          <a:spcPct val="20000"/>
                        </a:spcBef>
                        <a:defRPr sz="2000">
                          <a:solidFill>
                            <a:schemeClr val="tx1"/>
                          </a:solidFill>
                          <a:latin typeface="Times New Roman" panose="02020603050405020304" pitchFamily="18" charset="0"/>
                          <a:cs typeface="Times New Roman" panose="02020603050405020304" pitchFamily="18" charset="0"/>
                        </a:defRPr>
                      </a:lvl3pPr>
                      <a:lvl4pPr>
                        <a:spcBef>
                          <a:spcPct val="20000"/>
                        </a:spcBef>
                        <a:defRPr>
                          <a:solidFill>
                            <a:schemeClr val="tx1"/>
                          </a:solidFill>
                          <a:latin typeface="Times New Roman" panose="02020603050405020304" pitchFamily="18" charset="0"/>
                          <a:cs typeface="Times New Roman" panose="02020603050405020304" pitchFamily="18" charset="0"/>
                        </a:defRPr>
                      </a:lvl4pPr>
                      <a:lvl5pPr>
                        <a:spcBef>
                          <a:spcPct val="20000"/>
                        </a:spcBef>
                        <a:defRPr>
                          <a:solidFill>
                            <a:schemeClr val="tx1"/>
                          </a:solidFill>
                          <a:latin typeface="Times New Roman" panose="02020603050405020304" pitchFamily="18" charset="0"/>
                          <a:cs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800" b="0" i="0" u="none" strike="noStrike" cap="none" normalizeH="0" baseline="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cs typeface="Times New Roman" panose="02020603050405020304" pitchFamily="18" charset="0"/>
                        </a:defRPr>
                      </a:lvl1pPr>
                      <a:lvl2pPr>
                        <a:spcBef>
                          <a:spcPct val="20000"/>
                        </a:spcBef>
                        <a:defRPr sz="2400">
                          <a:solidFill>
                            <a:schemeClr val="tx1"/>
                          </a:solidFill>
                          <a:latin typeface="Times New Roman" panose="02020603050405020304" pitchFamily="18" charset="0"/>
                          <a:cs typeface="Times New Roman" panose="02020603050405020304" pitchFamily="18" charset="0"/>
                        </a:defRPr>
                      </a:lvl2pPr>
                      <a:lvl3pPr>
                        <a:spcBef>
                          <a:spcPct val="20000"/>
                        </a:spcBef>
                        <a:defRPr sz="2000">
                          <a:solidFill>
                            <a:schemeClr val="tx1"/>
                          </a:solidFill>
                          <a:latin typeface="Times New Roman" panose="02020603050405020304" pitchFamily="18" charset="0"/>
                          <a:cs typeface="Times New Roman" panose="02020603050405020304" pitchFamily="18" charset="0"/>
                        </a:defRPr>
                      </a:lvl3pPr>
                      <a:lvl4pPr>
                        <a:spcBef>
                          <a:spcPct val="20000"/>
                        </a:spcBef>
                        <a:defRPr>
                          <a:solidFill>
                            <a:schemeClr val="tx1"/>
                          </a:solidFill>
                          <a:latin typeface="Times New Roman" panose="02020603050405020304" pitchFamily="18" charset="0"/>
                          <a:cs typeface="Times New Roman" panose="02020603050405020304" pitchFamily="18" charset="0"/>
                        </a:defRPr>
                      </a:lvl4pPr>
                      <a:lvl5pPr>
                        <a:spcBef>
                          <a:spcPct val="20000"/>
                        </a:spcBef>
                        <a:defRPr>
                          <a:solidFill>
                            <a:schemeClr val="tx1"/>
                          </a:solidFill>
                          <a:latin typeface="Times New Roman" panose="02020603050405020304" pitchFamily="18" charset="0"/>
                          <a:cs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800" b="0" i="0" u="none" strike="noStrike" cap="none" normalizeH="0" baseline="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cs typeface="Times New Roman" panose="02020603050405020304" pitchFamily="18" charset="0"/>
                        </a:defRPr>
                      </a:lvl1pPr>
                      <a:lvl2pPr>
                        <a:spcBef>
                          <a:spcPct val="20000"/>
                        </a:spcBef>
                        <a:defRPr sz="2400">
                          <a:solidFill>
                            <a:schemeClr val="tx1"/>
                          </a:solidFill>
                          <a:latin typeface="Times New Roman" panose="02020603050405020304" pitchFamily="18" charset="0"/>
                          <a:cs typeface="Times New Roman" panose="02020603050405020304" pitchFamily="18" charset="0"/>
                        </a:defRPr>
                      </a:lvl2pPr>
                      <a:lvl3pPr>
                        <a:spcBef>
                          <a:spcPct val="20000"/>
                        </a:spcBef>
                        <a:defRPr sz="2000">
                          <a:solidFill>
                            <a:schemeClr val="tx1"/>
                          </a:solidFill>
                          <a:latin typeface="Times New Roman" panose="02020603050405020304" pitchFamily="18" charset="0"/>
                          <a:cs typeface="Times New Roman" panose="02020603050405020304" pitchFamily="18" charset="0"/>
                        </a:defRPr>
                      </a:lvl3pPr>
                      <a:lvl4pPr>
                        <a:spcBef>
                          <a:spcPct val="20000"/>
                        </a:spcBef>
                        <a:defRPr>
                          <a:solidFill>
                            <a:schemeClr val="tx1"/>
                          </a:solidFill>
                          <a:latin typeface="Times New Roman" panose="02020603050405020304" pitchFamily="18" charset="0"/>
                          <a:cs typeface="Times New Roman" panose="02020603050405020304" pitchFamily="18" charset="0"/>
                        </a:defRPr>
                      </a:lvl4pPr>
                      <a:lvl5pPr>
                        <a:spcBef>
                          <a:spcPct val="20000"/>
                        </a:spcBef>
                        <a:defRPr>
                          <a:solidFill>
                            <a:schemeClr val="tx1"/>
                          </a:solidFill>
                          <a:latin typeface="Times New Roman" panose="02020603050405020304" pitchFamily="18" charset="0"/>
                          <a:cs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800" b="0" i="0" u="none" strike="noStrike" cap="none" normalizeH="0" baseline="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744699744"/>
                  </a:ext>
                </a:extLst>
              </a:tr>
              <a:tr h="381000">
                <a:tc>
                  <a:txBody>
                    <a:bodyPr/>
                    <a:lstStyle>
                      <a:lvl1pPr>
                        <a:spcBef>
                          <a:spcPct val="20000"/>
                        </a:spcBef>
                        <a:defRPr sz="2800">
                          <a:solidFill>
                            <a:schemeClr val="tx1"/>
                          </a:solidFill>
                          <a:latin typeface="Times New Roman" panose="02020603050405020304" pitchFamily="18" charset="0"/>
                          <a:cs typeface="Times New Roman" panose="02020603050405020304" pitchFamily="18" charset="0"/>
                        </a:defRPr>
                      </a:lvl1pPr>
                      <a:lvl2pPr>
                        <a:spcBef>
                          <a:spcPct val="20000"/>
                        </a:spcBef>
                        <a:defRPr sz="2400">
                          <a:solidFill>
                            <a:schemeClr val="tx1"/>
                          </a:solidFill>
                          <a:latin typeface="Times New Roman" panose="02020603050405020304" pitchFamily="18" charset="0"/>
                          <a:cs typeface="Times New Roman" panose="02020603050405020304" pitchFamily="18" charset="0"/>
                        </a:defRPr>
                      </a:lvl2pPr>
                      <a:lvl3pPr>
                        <a:spcBef>
                          <a:spcPct val="20000"/>
                        </a:spcBef>
                        <a:defRPr sz="2000">
                          <a:solidFill>
                            <a:schemeClr val="tx1"/>
                          </a:solidFill>
                          <a:latin typeface="Times New Roman" panose="02020603050405020304" pitchFamily="18" charset="0"/>
                          <a:cs typeface="Times New Roman" panose="02020603050405020304" pitchFamily="18" charset="0"/>
                        </a:defRPr>
                      </a:lvl3pPr>
                      <a:lvl4pPr>
                        <a:spcBef>
                          <a:spcPct val="20000"/>
                        </a:spcBef>
                        <a:defRPr>
                          <a:solidFill>
                            <a:schemeClr val="tx1"/>
                          </a:solidFill>
                          <a:latin typeface="Times New Roman" panose="02020603050405020304" pitchFamily="18" charset="0"/>
                          <a:cs typeface="Times New Roman" panose="02020603050405020304" pitchFamily="18" charset="0"/>
                        </a:defRPr>
                      </a:lvl4pPr>
                      <a:lvl5pPr>
                        <a:spcBef>
                          <a:spcPct val="20000"/>
                        </a:spcBef>
                        <a:defRPr>
                          <a:solidFill>
                            <a:schemeClr val="tx1"/>
                          </a:solidFill>
                          <a:latin typeface="Times New Roman" panose="02020603050405020304" pitchFamily="18" charset="0"/>
                          <a:cs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1500" b="0" i="0" u="none" strike="noStrike" cap="none" normalizeH="0" baseline="0">
                        <a:ln>
                          <a:noFill/>
                        </a:ln>
                        <a:solidFill>
                          <a:schemeClr val="tx1"/>
                        </a:solidFill>
                        <a:effectLst/>
                        <a:latin typeface="Comic Sans MS" panose="030F0702030302020204" pitchFamily="66" charset="0"/>
                        <a:cs typeface="Times New Roman" panose="02020603050405020304" pitchFamily="18" charset="0"/>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1500" b="0" i="0" u="none" strike="noStrike" cap="none" normalizeH="0" baseline="0">
                        <a:ln>
                          <a:noFill/>
                        </a:ln>
                        <a:solidFill>
                          <a:schemeClr val="tx1"/>
                        </a:solidFill>
                        <a:effectLst/>
                        <a:latin typeface="Comic Sans MS" panose="030F0702030302020204" pitchFamily="66" charset="0"/>
                        <a:cs typeface="Times New Roman" panose="02020603050405020304" pitchFamily="18" charset="0"/>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1500" b="0" i="0" u="none" strike="noStrike" cap="none" normalizeH="0" baseline="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cs typeface="Times New Roman" panose="02020603050405020304" pitchFamily="18" charset="0"/>
                        </a:defRPr>
                      </a:lvl1pPr>
                      <a:lvl2pPr>
                        <a:spcBef>
                          <a:spcPct val="20000"/>
                        </a:spcBef>
                        <a:defRPr sz="2400">
                          <a:solidFill>
                            <a:schemeClr val="tx1"/>
                          </a:solidFill>
                          <a:latin typeface="Times New Roman" panose="02020603050405020304" pitchFamily="18" charset="0"/>
                          <a:cs typeface="Times New Roman" panose="02020603050405020304" pitchFamily="18" charset="0"/>
                        </a:defRPr>
                      </a:lvl2pPr>
                      <a:lvl3pPr>
                        <a:spcBef>
                          <a:spcPct val="20000"/>
                        </a:spcBef>
                        <a:defRPr sz="2000">
                          <a:solidFill>
                            <a:schemeClr val="tx1"/>
                          </a:solidFill>
                          <a:latin typeface="Times New Roman" panose="02020603050405020304" pitchFamily="18" charset="0"/>
                          <a:cs typeface="Times New Roman" panose="02020603050405020304" pitchFamily="18" charset="0"/>
                        </a:defRPr>
                      </a:lvl3pPr>
                      <a:lvl4pPr>
                        <a:spcBef>
                          <a:spcPct val="20000"/>
                        </a:spcBef>
                        <a:defRPr>
                          <a:solidFill>
                            <a:schemeClr val="tx1"/>
                          </a:solidFill>
                          <a:latin typeface="Times New Roman" panose="02020603050405020304" pitchFamily="18" charset="0"/>
                          <a:cs typeface="Times New Roman" panose="02020603050405020304" pitchFamily="18" charset="0"/>
                        </a:defRPr>
                      </a:lvl4pPr>
                      <a:lvl5pPr>
                        <a:spcBef>
                          <a:spcPct val="20000"/>
                        </a:spcBef>
                        <a:defRPr>
                          <a:solidFill>
                            <a:schemeClr val="tx1"/>
                          </a:solidFill>
                          <a:latin typeface="Times New Roman" panose="02020603050405020304" pitchFamily="18" charset="0"/>
                          <a:cs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800" b="0" i="0" u="none" strike="noStrike" cap="none" normalizeH="0" baseline="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cs typeface="Times New Roman" panose="02020603050405020304" pitchFamily="18" charset="0"/>
                        </a:defRPr>
                      </a:lvl1pPr>
                      <a:lvl2pPr>
                        <a:spcBef>
                          <a:spcPct val="20000"/>
                        </a:spcBef>
                        <a:defRPr sz="2400">
                          <a:solidFill>
                            <a:schemeClr val="tx1"/>
                          </a:solidFill>
                          <a:latin typeface="Times New Roman" panose="02020603050405020304" pitchFamily="18" charset="0"/>
                          <a:cs typeface="Times New Roman" panose="02020603050405020304" pitchFamily="18" charset="0"/>
                        </a:defRPr>
                      </a:lvl2pPr>
                      <a:lvl3pPr>
                        <a:spcBef>
                          <a:spcPct val="20000"/>
                        </a:spcBef>
                        <a:defRPr sz="2000">
                          <a:solidFill>
                            <a:schemeClr val="tx1"/>
                          </a:solidFill>
                          <a:latin typeface="Times New Roman" panose="02020603050405020304" pitchFamily="18" charset="0"/>
                          <a:cs typeface="Times New Roman" panose="02020603050405020304" pitchFamily="18" charset="0"/>
                        </a:defRPr>
                      </a:lvl3pPr>
                      <a:lvl4pPr>
                        <a:spcBef>
                          <a:spcPct val="20000"/>
                        </a:spcBef>
                        <a:defRPr>
                          <a:solidFill>
                            <a:schemeClr val="tx1"/>
                          </a:solidFill>
                          <a:latin typeface="Times New Roman" panose="02020603050405020304" pitchFamily="18" charset="0"/>
                          <a:cs typeface="Times New Roman" panose="02020603050405020304" pitchFamily="18" charset="0"/>
                        </a:defRPr>
                      </a:lvl4pPr>
                      <a:lvl5pPr>
                        <a:spcBef>
                          <a:spcPct val="20000"/>
                        </a:spcBef>
                        <a:defRPr>
                          <a:solidFill>
                            <a:schemeClr val="tx1"/>
                          </a:solidFill>
                          <a:latin typeface="Times New Roman" panose="02020603050405020304" pitchFamily="18" charset="0"/>
                          <a:cs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800" b="0" i="0" u="none" strike="noStrike" cap="none" normalizeH="0" baseline="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cs typeface="Times New Roman" panose="02020603050405020304" pitchFamily="18" charset="0"/>
                        </a:defRPr>
                      </a:lvl1pPr>
                      <a:lvl2pPr>
                        <a:spcBef>
                          <a:spcPct val="20000"/>
                        </a:spcBef>
                        <a:defRPr sz="2400">
                          <a:solidFill>
                            <a:schemeClr val="tx1"/>
                          </a:solidFill>
                          <a:latin typeface="Times New Roman" panose="02020603050405020304" pitchFamily="18" charset="0"/>
                          <a:cs typeface="Times New Roman" panose="02020603050405020304" pitchFamily="18" charset="0"/>
                        </a:defRPr>
                      </a:lvl2pPr>
                      <a:lvl3pPr>
                        <a:spcBef>
                          <a:spcPct val="20000"/>
                        </a:spcBef>
                        <a:defRPr sz="2000">
                          <a:solidFill>
                            <a:schemeClr val="tx1"/>
                          </a:solidFill>
                          <a:latin typeface="Times New Roman" panose="02020603050405020304" pitchFamily="18" charset="0"/>
                          <a:cs typeface="Times New Roman" panose="02020603050405020304" pitchFamily="18" charset="0"/>
                        </a:defRPr>
                      </a:lvl3pPr>
                      <a:lvl4pPr>
                        <a:spcBef>
                          <a:spcPct val="20000"/>
                        </a:spcBef>
                        <a:defRPr>
                          <a:solidFill>
                            <a:schemeClr val="tx1"/>
                          </a:solidFill>
                          <a:latin typeface="Times New Roman" panose="02020603050405020304" pitchFamily="18" charset="0"/>
                          <a:cs typeface="Times New Roman" panose="02020603050405020304" pitchFamily="18" charset="0"/>
                        </a:defRPr>
                      </a:lvl4pPr>
                      <a:lvl5pPr>
                        <a:spcBef>
                          <a:spcPct val="20000"/>
                        </a:spcBef>
                        <a:defRPr>
                          <a:solidFill>
                            <a:schemeClr val="tx1"/>
                          </a:solidFill>
                          <a:latin typeface="Times New Roman" panose="02020603050405020304" pitchFamily="18" charset="0"/>
                          <a:cs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800" b="0" i="0" u="none" strike="noStrike" cap="none" normalizeH="0" baseline="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4227316831"/>
                  </a:ext>
                </a:extLst>
              </a:tr>
              <a:tr h="533400">
                <a:tc>
                  <a:txBody>
                    <a:bodyPr/>
                    <a:lstStyle>
                      <a:lvl1pPr>
                        <a:spcBef>
                          <a:spcPct val="20000"/>
                        </a:spcBef>
                        <a:defRPr sz="2800">
                          <a:solidFill>
                            <a:schemeClr val="tx1"/>
                          </a:solidFill>
                          <a:latin typeface="Times New Roman" panose="02020603050405020304" pitchFamily="18" charset="0"/>
                          <a:cs typeface="Times New Roman" panose="02020603050405020304" pitchFamily="18" charset="0"/>
                        </a:defRPr>
                      </a:lvl1pPr>
                      <a:lvl2pPr>
                        <a:spcBef>
                          <a:spcPct val="20000"/>
                        </a:spcBef>
                        <a:defRPr sz="2400">
                          <a:solidFill>
                            <a:schemeClr val="tx1"/>
                          </a:solidFill>
                          <a:latin typeface="Times New Roman" panose="02020603050405020304" pitchFamily="18" charset="0"/>
                          <a:cs typeface="Times New Roman" panose="02020603050405020304" pitchFamily="18" charset="0"/>
                        </a:defRPr>
                      </a:lvl2pPr>
                      <a:lvl3pPr>
                        <a:spcBef>
                          <a:spcPct val="20000"/>
                        </a:spcBef>
                        <a:defRPr sz="2000">
                          <a:solidFill>
                            <a:schemeClr val="tx1"/>
                          </a:solidFill>
                          <a:latin typeface="Times New Roman" panose="02020603050405020304" pitchFamily="18" charset="0"/>
                          <a:cs typeface="Times New Roman" panose="02020603050405020304" pitchFamily="18" charset="0"/>
                        </a:defRPr>
                      </a:lvl3pPr>
                      <a:lvl4pPr>
                        <a:spcBef>
                          <a:spcPct val="20000"/>
                        </a:spcBef>
                        <a:defRPr>
                          <a:solidFill>
                            <a:schemeClr val="tx1"/>
                          </a:solidFill>
                          <a:latin typeface="Times New Roman" panose="02020603050405020304" pitchFamily="18" charset="0"/>
                          <a:cs typeface="Times New Roman" panose="02020603050405020304" pitchFamily="18" charset="0"/>
                        </a:defRPr>
                      </a:lvl4pPr>
                      <a:lvl5pPr>
                        <a:spcBef>
                          <a:spcPct val="20000"/>
                        </a:spcBef>
                        <a:defRPr>
                          <a:solidFill>
                            <a:schemeClr val="tx1"/>
                          </a:solidFill>
                          <a:latin typeface="Times New Roman" panose="02020603050405020304" pitchFamily="18" charset="0"/>
                          <a:cs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1500" b="0" i="0" u="none" strike="noStrike" cap="none" normalizeH="0" baseline="0">
                        <a:ln>
                          <a:noFill/>
                        </a:ln>
                        <a:solidFill>
                          <a:schemeClr val="tx1"/>
                        </a:solidFill>
                        <a:effectLst/>
                        <a:latin typeface="Comic Sans MS" panose="030F0702030302020204" pitchFamily="66" charset="0"/>
                        <a:cs typeface="Times New Roman" panose="02020603050405020304" pitchFamily="18" charset="0"/>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1500" b="0" i="0" u="none" strike="noStrike" cap="none" normalizeH="0" baseline="0">
                        <a:ln>
                          <a:noFill/>
                        </a:ln>
                        <a:solidFill>
                          <a:schemeClr val="tx1"/>
                        </a:solidFill>
                        <a:effectLst/>
                        <a:latin typeface="Comic Sans MS" panose="030F0702030302020204" pitchFamily="66" charset="0"/>
                        <a:cs typeface="Times New Roman" panose="02020603050405020304" pitchFamily="18" charset="0"/>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1500" b="0" i="0" u="none" strike="noStrike" cap="none" normalizeH="0" baseline="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cs typeface="Times New Roman" panose="02020603050405020304" pitchFamily="18" charset="0"/>
                        </a:defRPr>
                      </a:lvl1pPr>
                      <a:lvl2pPr>
                        <a:spcBef>
                          <a:spcPct val="20000"/>
                        </a:spcBef>
                        <a:defRPr sz="2400">
                          <a:solidFill>
                            <a:schemeClr val="tx1"/>
                          </a:solidFill>
                          <a:latin typeface="Times New Roman" panose="02020603050405020304" pitchFamily="18" charset="0"/>
                          <a:cs typeface="Times New Roman" panose="02020603050405020304" pitchFamily="18" charset="0"/>
                        </a:defRPr>
                      </a:lvl2pPr>
                      <a:lvl3pPr>
                        <a:spcBef>
                          <a:spcPct val="20000"/>
                        </a:spcBef>
                        <a:defRPr sz="2000">
                          <a:solidFill>
                            <a:schemeClr val="tx1"/>
                          </a:solidFill>
                          <a:latin typeface="Times New Roman" panose="02020603050405020304" pitchFamily="18" charset="0"/>
                          <a:cs typeface="Times New Roman" panose="02020603050405020304" pitchFamily="18" charset="0"/>
                        </a:defRPr>
                      </a:lvl3pPr>
                      <a:lvl4pPr>
                        <a:spcBef>
                          <a:spcPct val="20000"/>
                        </a:spcBef>
                        <a:defRPr>
                          <a:solidFill>
                            <a:schemeClr val="tx1"/>
                          </a:solidFill>
                          <a:latin typeface="Times New Roman" panose="02020603050405020304" pitchFamily="18" charset="0"/>
                          <a:cs typeface="Times New Roman" panose="02020603050405020304" pitchFamily="18" charset="0"/>
                        </a:defRPr>
                      </a:lvl4pPr>
                      <a:lvl5pPr>
                        <a:spcBef>
                          <a:spcPct val="20000"/>
                        </a:spcBef>
                        <a:defRPr>
                          <a:solidFill>
                            <a:schemeClr val="tx1"/>
                          </a:solidFill>
                          <a:latin typeface="Times New Roman" panose="02020603050405020304" pitchFamily="18" charset="0"/>
                          <a:cs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800" b="0" i="0" u="none" strike="noStrike" cap="none" normalizeH="0" baseline="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cs typeface="Times New Roman" panose="02020603050405020304" pitchFamily="18" charset="0"/>
                        </a:defRPr>
                      </a:lvl1pPr>
                      <a:lvl2pPr>
                        <a:spcBef>
                          <a:spcPct val="20000"/>
                        </a:spcBef>
                        <a:defRPr sz="2400">
                          <a:solidFill>
                            <a:schemeClr val="tx1"/>
                          </a:solidFill>
                          <a:latin typeface="Times New Roman" panose="02020603050405020304" pitchFamily="18" charset="0"/>
                          <a:cs typeface="Times New Roman" panose="02020603050405020304" pitchFamily="18" charset="0"/>
                        </a:defRPr>
                      </a:lvl2pPr>
                      <a:lvl3pPr>
                        <a:spcBef>
                          <a:spcPct val="20000"/>
                        </a:spcBef>
                        <a:defRPr sz="2000">
                          <a:solidFill>
                            <a:schemeClr val="tx1"/>
                          </a:solidFill>
                          <a:latin typeface="Times New Roman" panose="02020603050405020304" pitchFamily="18" charset="0"/>
                          <a:cs typeface="Times New Roman" panose="02020603050405020304" pitchFamily="18" charset="0"/>
                        </a:defRPr>
                      </a:lvl3pPr>
                      <a:lvl4pPr>
                        <a:spcBef>
                          <a:spcPct val="20000"/>
                        </a:spcBef>
                        <a:defRPr>
                          <a:solidFill>
                            <a:schemeClr val="tx1"/>
                          </a:solidFill>
                          <a:latin typeface="Times New Roman" panose="02020603050405020304" pitchFamily="18" charset="0"/>
                          <a:cs typeface="Times New Roman" panose="02020603050405020304" pitchFamily="18" charset="0"/>
                        </a:defRPr>
                      </a:lvl4pPr>
                      <a:lvl5pPr>
                        <a:spcBef>
                          <a:spcPct val="20000"/>
                        </a:spcBef>
                        <a:defRPr>
                          <a:solidFill>
                            <a:schemeClr val="tx1"/>
                          </a:solidFill>
                          <a:latin typeface="Times New Roman" panose="02020603050405020304" pitchFamily="18" charset="0"/>
                          <a:cs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800" b="0" i="0" u="none" strike="noStrike" cap="none" normalizeH="0" baseline="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cs typeface="Times New Roman" panose="02020603050405020304" pitchFamily="18" charset="0"/>
                        </a:defRPr>
                      </a:lvl1pPr>
                      <a:lvl2pPr>
                        <a:spcBef>
                          <a:spcPct val="20000"/>
                        </a:spcBef>
                        <a:defRPr sz="2400">
                          <a:solidFill>
                            <a:schemeClr val="tx1"/>
                          </a:solidFill>
                          <a:latin typeface="Times New Roman" panose="02020603050405020304" pitchFamily="18" charset="0"/>
                          <a:cs typeface="Times New Roman" panose="02020603050405020304" pitchFamily="18" charset="0"/>
                        </a:defRPr>
                      </a:lvl2pPr>
                      <a:lvl3pPr>
                        <a:spcBef>
                          <a:spcPct val="20000"/>
                        </a:spcBef>
                        <a:defRPr sz="2000">
                          <a:solidFill>
                            <a:schemeClr val="tx1"/>
                          </a:solidFill>
                          <a:latin typeface="Times New Roman" panose="02020603050405020304" pitchFamily="18" charset="0"/>
                          <a:cs typeface="Times New Roman" panose="02020603050405020304" pitchFamily="18" charset="0"/>
                        </a:defRPr>
                      </a:lvl3pPr>
                      <a:lvl4pPr>
                        <a:spcBef>
                          <a:spcPct val="20000"/>
                        </a:spcBef>
                        <a:defRPr>
                          <a:solidFill>
                            <a:schemeClr val="tx1"/>
                          </a:solidFill>
                          <a:latin typeface="Times New Roman" panose="02020603050405020304" pitchFamily="18" charset="0"/>
                          <a:cs typeface="Times New Roman" panose="02020603050405020304" pitchFamily="18" charset="0"/>
                        </a:defRPr>
                      </a:lvl4pPr>
                      <a:lvl5pPr>
                        <a:spcBef>
                          <a:spcPct val="20000"/>
                        </a:spcBef>
                        <a:defRPr>
                          <a:solidFill>
                            <a:schemeClr val="tx1"/>
                          </a:solidFill>
                          <a:latin typeface="Times New Roman" panose="02020603050405020304" pitchFamily="18" charset="0"/>
                          <a:cs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800" b="0" i="0" u="none" strike="noStrike" cap="none" normalizeH="0" baseline="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287378202"/>
                  </a:ext>
                </a:extLst>
              </a:tr>
              <a:tr h="396875">
                <a:tc>
                  <a:txBody>
                    <a:bodyPr/>
                    <a:lstStyle>
                      <a:lvl1pPr>
                        <a:spcBef>
                          <a:spcPct val="20000"/>
                        </a:spcBef>
                        <a:defRPr sz="2800">
                          <a:solidFill>
                            <a:schemeClr val="tx1"/>
                          </a:solidFill>
                          <a:latin typeface="Times New Roman" panose="02020603050405020304" pitchFamily="18" charset="0"/>
                          <a:cs typeface="Times New Roman" panose="02020603050405020304" pitchFamily="18" charset="0"/>
                        </a:defRPr>
                      </a:lvl1pPr>
                      <a:lvl2pPr>
                        <a:spcBef>
                          <a:spcPct val="20000"/>
                        </a:spcBef>
                        <a:defRPr sz="2400">
                          <a:solidFill>
                            <a:schemeClr val="tx1"/>
                          </a:solidFill>
                          <a:latin typeface="Times New Roman" panose="02020603050405020304" pitchFamily="18" charset="0"/>
                          <a:cs typeface="Times New Roman" panose="02020603050405020304" pitchFamily="18" charset="0"/>
                        </a:defRPr>
                      </a:lvl2pPr>
                      <a:lvl3pPr>
                        <a:spcBef>
                          <a:spcPct val="20000"/>
                        </a:spcBef>
                        <a:defRPr sz="2000">
                          <a:solidFill>
                            <a:schemeClr val="tx1"/>
                          </a:solidFill>
                          <a:latin typeface="Times New Roman" panose="02020603050405020304" pitchFamily="18" charset="0"/>
                          <a:cs typeface="Times New Roman" panose="02020603050405020304" pitchFamily="18" charset="0"/>
                        </a:defRPr>
                      </a:lvl3pPr>
                      <a:lvl4pPr>
                        <a:spcBef>
                          <a:spcPct val="20000"/>
                        </a:spcBef>
                        <a:defRPr>
                          <a:solidFill>
                            <a:schemeClr val="tx1"/>
                          </a:solidFill>
                          <a:latin typeface="Times New Roman" panose="02020603050405020304" pitchFamily="18" charset="0"/>
                          <a:cs typeface="Times New Roman" panose="02020603050405020304" pitchFamily="18" charset="0"/>
                        </a:defRPr>
                      </a:lvl4pPr>
                      <a:lvl5pPr>
                        <a:spcBef>
                          <a:spcPct val="20000"/>
                        </a:spcBef>
                        <a:defRPr>
                          <a:solidFill>
                            <a:schemeClr val="tx1"/>
                          </a:solidFill>
                          <a:latin typeface="Times New Roman" panose="02020603050405020304" pitchFamily="18" charset="0"/>
                          <a:cs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1500" b="0" i="0" u="none" strike="noStrike" cap="none" normalizeH="0" baseline="0">
                        <a:ln>
                          <a:noFill/>
                        </a:ln>
                        <a:solidFill>
                          <a:schemeClr val="tx1"/>
                        </a:solidFill>
                        <a:effectLst/>
                        <a:latin typeface="Comic Sans MS" panose="030F0702030302020204" pitchFamily="66" charset="0"/>
                        <a:cs typeface="Arial" panose="020B0604020202020204" pitchFamily="34" charset="0"/>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1500" b="0" i="0" u="none" strike="noStrike" cap="none" normalizeH="0" baseline="0">
                        <a:ln>
                          <a:noFill/>
                        </a:ln>
                        <a:solidFill>
                          <a:schemeClr val="tx1"/>
                        </a:solidFill>
                        <a:effectLst/>
                        <a:latin typeface="Comic Sans MS" panose="030F0702030302020204" pitchFamily="66" charset="0"/>
                        <a:cs typeface="Arial" panose="020B0604020202020204" pitchFamily="34" charset="0"/>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1500" b="0" i="0" u="none" strike="noStrike" cap="none" normalizeH="0" baseline="0">
                        <a:ln>
                          <a:noFill/>
                        </a:ln>
                        <a:solidFill>
                          <a:schemeClr val="tx1"/>
                        </a:solidFill>
                        <a:effectLst/>
                        <a:latin typeface="Comic Sans MS" panose="030F0702030302020204" pitchFamily="66" charset="0"/>
                        <a:cs typeface="Arial" panose="020B0604020202020204" pitchFamily="34"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cs typeface="Times New Roman" panose="02020603050405020304" pitchFamily="18" charset="0"/>
                        </a:defRPr>
                      </a:lvl1pPr>
                      <a:lvl2pPr>
                        <a:spcBef>
                          <a:spcPct val="20000"/>
                        </a:spcBef>
                        <a:defRPr sz="2400">
                          <a:solidFill>
                            <a:schemeClr val="tx1"/>
                          </a:solidFill>
                          <a:latin typeface="Times New Roman" panose="02020603050405020304" pitchFamily="18" charset="0"/>
                          <a:cs typeface="Times New Roman" panose="02020603050405020304" pitchFamily="18" charset="0"/>
                        </a:defRPr>
                      </a:lvl2pPr>
                      <a:lvl3pPr>
                        <a:spcBef>
                          <a:spcPct val="20000"/>
                        </a:spcBef>
                        <a:defRPr sz="2000">
                          <a:solidFill>
                            <a:schemeClr val="tx1"/>
                          </a:solidFill>
                          <a:latin typeface="Times New Roman" panose="02020603050405020304" pitchFamily="18" charset="0"/>
                          <a:cs typeface="Times New Roman" panose="02020603050405020304" pitchFamily="18" charset="0"/>
                        </a:defRPr>
                      </a:lvl3pPr>
                      <a:lvl4pPr>
                        <a:spcBef>
                          <a:spcPct val="20000"/>
                        </a:spcBef>
                        <a:defRPr>
                          <a:solidFill>
                            <a:schemeClr val="tx1"/>
                          </a:solidFill>
                          <a:latin typeface="Times New Roman" panose="02020603050405020304" pitchFamily="18" charset="0"/>
                          <a:cs typeface="Times New Roman" panose="02020603050405020304" pitchFamily="18" charset="0"/>
                        </a:defRPr>
                      </a:lvl4pPr>
                      <a:lvl5pPr>
                        <a:spcBef>
                          <a:spcPct val="20000"/>
                        </a:spcBef>
                        <a:defRPr>
                          <a:solidFill>
                            <a:schemeClr val="tx1"/>
                          </a:solidFill>
                          <a:latin typeface="Times New Roman" panose="02020603050405020304" pitchFamily="18" charset="0"/>
                          <a:cs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1400" b="0" i="0" u="none" strike="noStrike" cap="none" normalizeH="0" baseline="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cs typeface="Times New Roman" panose="02020603050405020304" pitchFamily="18" charset="0"/>
                        </a:defRPr>
                      </a:lvl1pPr>
                      <a:lvl2pPr>
                        <a:spcBef>
                          <a:spcPct val="20000"/>
                        </a:spcBef>
                        <a:defRPr sz="2400">
                          <a:solidFill>
                            <a:schemeClr val="tx1"/>
                          </a:solidFill>
                          <a:latin typeface="Times New Roman" panose="02020603050405020304" pitchFamily="18" charset="0"/>
                          <a:cs typeface="Times New Roman" panose="02020603050405020304" pitchFamily="18" charset="0"/>
                        </a:defRPr>
                      </a:lvl2pPr>
                      <a:lvl3pPr>
                        <a:spcBef>
                          <a:spcPct val="20000"/>
                        </a:spcBef>
                        <a:defRPr sz="2000">
                          <a:solidFill>
                            <a:schemeClr val="tx1"/>
                          </a:solidFill>
                          <a:latin typeface="Times New Roman" panose="02020603050405020304" pitchFamily="18" charset="0"/>
                          <a:cs typeface="Times New Roman" panose="02020603050405020304" pitchFamily="18" charset="0"/>
                        </a:defRPr>
                      </a:lvl3pPr>
                      <a:lvl4pPr>
                        <a:spcBef>
                          <a:spcPct val="20000"/>
                        </a:spcBef>
                        <a:defRPr>
                          <a:solidFill>
                            <a:schemeClr val="tx1"/>
                          </a:solidFill>
                          <a:latin typeface="Times New Roman" panose="02020603050405020304" pitchFamily="18" charset="0"/>
                          <a:cs typeface="Times New Roman" panose="02020603050405020304" pitchFamily="18" charset="0"/>
                        </a:defRPr>
                      </a:lvl4pPr>
                      <a:lvl5pPr>
                        <a:spcBef>
                          <a:spcPct val="20000"/>
                        </a:spcBef>
                        <a:defRPr>
                          <a:solidFill>
                            <a:schemeClr val="tx1"/>
                          </a:solidFill>
                          <a:latin typeface="Times New Roman" panose="02020603050405020304" pitchFamily="18" charset="0"/>
                          <a:cs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1400" b="0" i="0" u="none" strike="noStrike" cap="none" normalizeH="0" baseline="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cs typeface="Times New Roman" panose="02020603050405020304" pitchFamily="18" charset="0"/>
                        </a:defRPr>
                      </a:lvl1pPr>
                      <a:lvl2pPr>
                        <a:spcBef>
                          <a:spcPct val="20000"/>
                        </a:spcBef>
                        <a:defRPr sz="2400">
                          <a:solidFill>
                            <a:schemeClr val="tx1"/>
                          </a:solidFill>
                          <a:latin typeface="Times New Roman" panose="02020603050405020304" pitchFamily="18" charset="0"/>
                          <a:cs typeface="Times New Roman" panose="02020603050405020304" pitchFamily="18" charset="0"/>
                        </a:defRPr>
                      </a:lvl2pPr>
                      <a:lvl3pPr>
                        <a:spcBef>
                          <a:spcPct val="20000"/>
                        </a:spcBef>
                        <a:defRPr sz="2000">
                          <a:solidFill>
                            <a:schemeClr val="tx1"/>
                          </a:solidFill>
                          <a:latin typeface="Times New Roman" panose="02020603050405020304" pitchFamily="18" charset="0"/>
                          <a:cs typeface="Times New Roman" panose="02020603050405020304" pitchFamily="18" charset="0"/>
                        </a:defRPr>
                      </a:lvl3pPr>
                      <a:lvl4pPr>
                        <a:spcBef>
                          <a:spcPct val="20000"/>
                        </a:spcBef>
                        <a:defRPr>
                          <a:solidFill>
                            <a:schemeClr val="tx1"/>
                          </a:solidFill>
                          <a:latin typeface="Times New Roman" panose="02020603050405020304" pitchFamily="18" charset="0"/>
                          <a:cs typeface="Times New Roman" panose="02020603050405020304" pitchFamily="18" charset="0"/>
                        </a:defRPr>
                      </a:lvl4pPr>
                      <a:lvl5pPr>
                        <a:spcBef>
                          <a:spcPct val="20000"/>
                        </a:spcBef>
                        <a:defRPr>
                          <a:solidFill>
                            <a:schemeClr val="tx1"/>
                          </a:solidFill>
                          <a:latin typeface="Times New Roman" panose="02020603050405020304" pitchFamily="18" charset="0"/>
                          <a:cs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1400" b="0" i="0" u="none" strike="noStrike" cap="none" normalizeH="0" baseline="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228909981"/>
                  </a:ext>
                </a:extLst>
              </a:tr>
              <a:tr h="811213">
                <a:tc>
                  <a:txBody>
                    <a:bodyPr/>
                    <a:lstStyle>
                      <a:lvl1pPr>
                        <a:spcBef>
                          <a:spcPct val="20000"/>
                        </a:spcBef>
                        <a:defRPr sz="2800">
                          <a:solidFill>
                            <a:schemeClr val="tx1"/>
                          </a:solidFill>
                          <a:latin typeface="Times New Roman" panose="02020603050405020304" pitchFamily="18" charset="0"/>
                          <a:cs typeface="Times New Roman" panose="02020603050405020304" pitchFamily="18" charset="0"/>
                        </a:defRPr>
                      </a:lvl1pPr>
                      <a:lvl2pPr>
                        <a:spcBef>
                          <a:spcPct val="20000"/>
                        </a:spcBef>
                        <a:defRPr sz="2400">
                          <a:solidFill>
                            <a:schemeClr val="tx1"/>
                          </a:solidFill>
                          <a:latin typeface="Times New Roman" panose="02020603050405020304" pitchFamily="18" charset="0"/>
                          <a:cs typeface="Times New Roman" panose="02020603050405020304" pitchFamily="18" charset="0"/>
                        </a:defRPr>
                      </a:lvl2pPr>
                      <a:lvl3pPr>
                        <a:spcBef>
                          <a:spcPct val="20000"/>
                        </a:spcBef>
                        <a:defRPr sz="2000">
                          <a:solidFill>
                            <a:schemeClr val="tx1"/>
                          </a:solidFill>
                          <a:latin typeface="Times New Roman" panose="02020603050405020304" pitchFamily="18" charset="0"/>
                          <a:cs typeface="Times New Roman" panose="02020603050405020304" pitchFamily="18" charset="0"/>
                        </a:defRPr>
                      </a:lvl3pPr>
                      <a:lvl4pPr>
                        <a:spcBef>
                          <a:spcPct val="20000"/>
                        </a:spcBef>
                        <a:defRPr>
                          <a:solidFill>
                            <a:schemeClr val="tx1"/>
                          </a:solidFill>
                          <a:latin typeface="Times New Roman" panose="02020603050405020304" pitchFamily="18" charset="0"/>
                          <a:cs typeface="Times New Roman" panose="02020603050405020304" pitchFamily="18" charset="0"/>
                        </a:defRPr>
                      </a:lvl4pPr>
                      <a:lvl5pPr>
                        <a:spcBef>
                          <a:spcPct val="20000"/>
                        </a:spcBef>
                        <a:defRPr>
                          <a:solidFill>
                            <a:schemeClr val="tx1"/>
                          </a:solidFill>
                          <a:latin typeface="Times New Roman" panose="02020603050405020304" pitchFamily="18" charset="0"/>
                          <a:cs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1500" b="0" i="0" u="none" strike="noStrike" cap="none" normalizeH="0" baseline="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cs typeface="Times New Roman" panose="02020603050405020304" pitchFamily="18" charset="0"/>
                        </a:defRPr>
                      </a:lvl1pPr>
                      <a:lvl2pPr>
                        <a:spcBef>
                          <a:spcPct val="20000"/>
                        </a:spcBef>
                        <a:defRPr sz="2400">
                          <a:solidFill>
                            <a:schemeClr val="tx1"/>
                          </a:solidFill>
                          <a:latin typeface="Times New Roman" panose="02020603050405020304" pitchFamily="18" charset="0"/>
                          <a:cs typeface="Times New Roman" panose="02020603050405020304" pitchFamily="18" charset="0"/>
                        </a:defRPr>
                      </a:lvl2pPr>
                      <a:lvl3pPr>
                        <a:spcBef>
                          <a:spcPct val="20000"/>
                        </a:spcBef>
                        <a:defRPr sz="2000">
                          <a:solidFill>
                            <a:schemeClr val="tx1"/>
                          </a:solidFill>
                          <a:latin typeface="Times New Roman" panose="02020603050405020304" pitchFamily="18" charset="0"/>
                          <a:cs typeface="Times New Roman" panose="02020603050405020304" pitchFamily="18" charset="0"/>
                        </a:defRPr>
                      </a:lvl3pPr>
                      <a:lvl4pPr>
                        <a:spcBef>
                          <a:spcPct val="20000"/>
                        </a:spcBef>
                        <a:defRPr>
                          <a:solidFill>
                            <a:schemeClr val="tx1"/>
                          </a:solidFill>
                          <a:latin typeface="Times New Roman" panose="02020603050405020304" pitchFamily="18" charset="0"/>
                          <a:cs typeface="Times New Roman" panose="02020603050405020304" pitchFamily="18" charset="0"/>
                        </a:defRPr>
                      </a:lvl4pPr>
                      <a:lvl5pPr>
                        <a:spcBef>
                          <a:spcPct val="20000"/>
                        </a:spcBef>
                        <a:defRPr>
                          <a:solidFill>
                            <a:schemeClr val="tx1"/>
                          </a:solidFill>
                          <a:latin typeface="Times New Roman" panose="02020603050405020304" pitchFamily="18" charset="0"/>
                          <a:cs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800" b="0" i="0" u="none" strike="noStrike" cap="none" normalizeH="0" baseline="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cs typeface="Times New Roman" panose="02020603050405020304" pitchFamily="18" charset="0"/>
                        </a:defRPr>
                      </a:lvl1pPr>
                      <a:lvl2pPr>
                        <a:spcBef>
                          <a:spcPct val="20000"/>
                        </a:spcBef>
                        <a:defRPr sz="2400">
                          <a:solidFill>
                            <a:schemeClr val="tx1"/>
                          </a:solidFill>
                          <a:latin typeface="Times New Roman" panose="02020603050405020304" pitchFamily="18" charset="0"/>
                          <a:cs typeface="Times New Roman" panose="02020603050405020304" pitchFamily="18" charset="0"/>
                        </a:defRPr>
                      </a:lvl2pPr>
                      <a:lvl3pPr>
                        <a:spcBef>
                          <a:spcPct val="20000"/>
                        </a:spcBef>
                        <a:defRPr sz="2000">
                          <a:solidFill>
                            <a:schemeClr val="tx1"/>
                          </a:solidFill>
                          <a:latin typeface="Times New Roman" panose="02020603050405020304" pitchFamily="18" charset="0"/>
                          <a:cs typeface="Times New Roman" panose="02020603050405020304" pitchFamily="18" charset="0"/>
                        </a:defRPr>
                      </a:lvl3pPr>
                      <a:lvl4pPr>
                        <a:spcBef>
                          <a:spcPct val="20000"/>
                        </a:spcBef>
                        <a:defRPr>
                          <a:solidFill>
                            <a:schemeClr val="tx1"/>
                          </a:solidFill>
                          <a:latin typeface="Times New Roman" panose="02020603050405020304" pitchFamily="18" charset="0"/>
                          <a:cs typeface="Times New Roman" panose="02020603050405020304" pitchFamily="18" charset="0"/>
                        </a:defRPr>
                      </a:lvl4pPr>
                      <a:lvl5pPr>
                        <a:spcBef>
                          <a:spcPct val="20000"/>
                        </a:spcBef>
                        <a:defRPr>
                          <a:solidFill>
                            <a:schemeClr val="tx1"/>
                          </a:solidFill>
                          <a:latin typeface="Times New Roman" panose="02020603050405020304" pitchFamily="18" charset="0"/>
                          <a:cs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800" b="0" i="0" u="none" strike="noStrike" cap="none" normalizeH="0" baseline="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cs typeface="Times New Roman" panose="02020603050405020304" pitchFamily="18" charset="0"/>
                        </a:defRPr>
                      </a:lvl1pPr>
                      <a:lvl2pPr>
                        <a:spcBef>
                          <a:spcPct val="20000"/>
                        </a:spcBef>
                        <a:defRPr sz="2400">
                          <a:solidFill>
                            <a:schemeClr val="tx1"/>
                          </a:solidFill>
                          <a:latin typeface="Times New Roman" panose="02020603050405020304" pitchFamily="18" charset="0"/>
                          <a:cs typeface="Times New Roman" panose="02020603050405020304" pitchFamily="18" charset="0"/>
                        </a:defRPr>
                      </a:lvl2pPr>
                      <a:lvl3pPr>
                        <a:spcBef>
                          <a:spcPct val="20000"/>
                        </a:spcBef>
                        <a:defRPr sz="2000">
                          <a:solidFill>
                            <a:schemeClr val="tx1"/>
                          </a:solidFill>
                          <a:latin typeface="Times New Roman" panose="02020603050405020304" pitchFamily="18" charset="0"/>
                          <a:cs typeface="Times New Roman" panose="02020603050405020304" pitchFamily="18" charset="0"/>
                        </a:defRPr>
                      </a:lvl3pPr>
                      <a:lvl4pPr>
                        <a:spcBef>
                          <a:spcPct val="20000"/>
                        </a:spcBef>
                        <a:defRPr>
                          <a:solidFill>
                            <a:schemeClr val="tx1"/>
                          </a:solidFill>
                          <a:latin typeface="Times New Roman" panose="02020603050405020304" pitchFamily="18" charset="0"/>
                          <a:cs typeface="Times New Roman" panose="02020603050405020304" pitchFamily="18" charset="0"/>
                        </a:defRPr>
                      </a:lvl4pPr>
                      <a:lvl5pPr>
                        <a:spcBef>
                          <a:spcPct val="20000"/>
                        </a:spcBef>
                        <a:defRPr>
                          <a:solidFill>
                            <a:schemeClr val="tx1"/>
                          </a:solidFill>
                          <a:latin typeface="Times New Roman" panose="02020603050405020304" pitchFamily="18" charset="0"/>
                          <a:cs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800" b="0" i="0" u="none" strike="noStrike" cap="none" normalizeH="0" baseline="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363199797"/>
                  </a:ext>
                </a:extLst>
              </a:tr>
              <a:tr h="611188">
                <a:tc>
                  <a:txBody>
                    <a:bodyPr/>
                    <a:lstStyle>
                      <a:lvl1pPr>
                        <a:spcBef>
                          <a:spcPct val="20000"/>
                        </a:spcBef>
                        <a:defRPr sz="2800">
                          <a:solidFill>
                            <a:schemeClr val="tx1"/>
                          </a:solidFill>
                          <a:latin typeface="Times New Roman" panose="02020603050405020304" pitchFamily="18" charset="0"/>
                          <a:cs typeface="Times New Roman" panose="02020603050405020304" pitchFamily="18" charset="0"/>
                        </a:defRPr>
                      </a:lvl1pPr>
                      <a:lvl2pPr>
                        <a:spcBef>
                          <a:spcPct val="20000"/>
                        </a:spcBef>
                        <a:defRPr sz="2400">
                          <a:solidFill>
                            <a:schemeClr val="tx1"/>
                          </a:solidFill>
                          <a:latin typeface="Times New Roman" panose="02020603050405020304" pitchFamily="18" charset="0"/>
                          <a:cs typeface="Times New Roman" panose="02020603050405020304" pitchFamily="18" charset="0"/>
                        </a:defRPr>
                      </a:lvl2pPr>
                      <a:lvl3pPr>
                        <a:spcBef>
                          <a:spcPct val="20000"/>
                        </a:spcBef>
                        <a:defRPr sz="2000">
                          <a:solidFill>
                            <a:schemeClr val="tx1"/>
                          </a:solidFill>
                          <a:latin typeface="Times New Roman" panose="02020603050405020304" pitchFamily="18" charset="0"/>
                          <a:cs typeface="Times New Roman" panose="02020603050405020304" pitchFamily="18" charset="0"/>
                        </a:defRPr>
                      </a:lvl3pPr>
                      <a:lvl4pPr>
                        <a:spcBef>
                          <a:spcPct val="20000"/>
                        </a:spcBef>
                        <a:defRPr>
                          <a:solidFill>
                            <a:schemeClr val="tx1"/>
                          </a:solidFill>
                          <a:latin typeface="Times New Roman" panose="02020603050405020304" pitchFamily="18" charset="0"/>
                          <a:cs typeface="Times New Roman" panose="02020603050405020304" pitchFamily="18" charset="0"/>
                        </a:defRPr>
                      </a:lvl4pPr>
                      <a:lvl5pPr>
                        <a:spcBef>
                          <a:spcPct val="20000"/>
                        </a:spcBef>
                        <a:defRPr>
                          <a:solidFill>
                            <a:schemeClr val="tx1"/>
                          </a:solidFill>
                          <a:latin typeface="Times New Roman" panose="02020603050405020304" pitchFamily="18" charset="0"/>
                          <a:cs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1500" b="0" i="0" u="none" strike="noStrike" cap="none" normalizeH="0" baseline="0">
                        <a:ln>
                          <a:noFill/>
                        </a:ln>
                        <a:solidFill>
                          <a:schemeClr val="tx1"/>
                        </a:solidFill>
                        <a:effectLst/>
                        <a:latin typeface="Comic Sans MS" panose="030F0702030302020204" pitchFamily="66" charset="0"/>
                        <a:cs typeface="Arial" panose="020B0604020202020204" pitchFamily="34" charset="0"/>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1500" b="0" i="0" u="none" strike="noStrike" cap="none" normalizeH="0" baseline="0">
                        <a:ln>
                          <a:noFill/>
                        </a:ln>
                        <a:solidFill>
                          <a:schemeClr val="tx1"/>
                        </a:solidFill>
                        <a:effectLst/>
                        <a:latin typeface="Comic Sans MS" panose="030F0702030302020204" pitchFamily="66" charset="0"/>
                        <a:cs typeface="Arial" panose="020B0604020202020204" pitchFamily="34"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cs typeface="Times New Roman" panose="02020603050405020304" pitchFamily="18" charset="0"/>
                        </a:defRPr>
                      </a:lvl1pPr>
                      <a:lvl2pPr>
                        <a:spcBef>
                          <a:spcPct val="20000"/>
                        </a:spcBef>
                        <a:defRPr sz="2400">
                          <a:solidFill>
                            <a:schemeClr val="tx1"/>
                          </a:solidFill>
                          <a:latin typeface="Times New Roman" panose="02020603050405020304" pitchFamily="18" charset="0"/>
                          <a:cs typeface="Times New Roman" panose="02020603050405020304" pitchFamily="18" charset="0"/>
                        </a:defRPr>
                      </a:lvl2pPr>
                      <a:lvl3pPr>
                        <a:spcBef>
                          <a:spcPct val="20000"/>
                        </a:spcBef>
                        <a:defRPr sz="2000">
                          <a:solidFill>
                            <a:schemeClr val="tx1"/>
                          </a:solidFill>
                          <a:latin typeface="Times New Roman" panose="02020603050405020304" pitchFamily="18" charset="0"/>
                          <a:cs typeface="Times New Roman" panose="02020603050405020304" pitchFamily="18" charset="0"/>
                        </a:defRPr>
                      </a:lvl3pPr>
                      <a:lvl4pPr>
                        <a:spcBef>
                          <a:spcPct val="20000"/>
                        </a:spcBef>
                        <a:defRPr>
                          <a:solidFill>
                            <a:schemeClr val="tx1"/>
                          </a:solidFill>
                          <a:latin typeface="Times New Roman" panose="02020603050405020304" pitchFamily="18" charset="0"/>
                          <a:cs typeface="Times New Roman" panose="02020603050405020304" pitchFamily="18" charset="0"/>
                        </a:defRPr>
                      </a:lvl4pPr>
                      <a:lvl5pPr>
                        <a:spcBef>
                          <a:spcPct val="20000"/>
                        </a:spcBef>
                        <a:defRPr>
                          <a:solidFill>
                            <a:schemeClr val="tx1"/>
                          </a:solidFill>
                          <a:latin typeface="Times New Roman" panose="02020603050405020304" pitchFamily="18" charset="0"/>
                          <a:cs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800" b="0" i="0" u="none" strike="noStrike" cap="none" normalizeH="0" baseline="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cs typeface="Times New Roman" panose="02020603050405020304" pitchFamily="18" charset="0"/>
                        </a:defRPr>
                      </a:lvl1pPr>
                      <a:lvl2pPr>
                        <a:spcBef>
                          <a:spcPct val="20000"/>
                        </a:spcBef>
                        <a:defRPr sz="2400">
                          <a:solidFill>
                            <a:schemeClr val="tx1"/>
                          </a:solidFill>
                          <a:latin typeface="Times New Roman" panose="02020603050405020304" pitchFamily="18" charset="0"/>
                          <a:cs typeface="Times New Roman" panose="02020603050405020304" pitchFamily="18" charset="0"/>
                        </a:defRPr>
                      </a:lvl2pPr>
                      <a:lvl3pPr>
                        <a:spcBef>
                          <a:spcPct val="20000"/>
                        </a:spcBef>
                        <a:defRPr sz="2000">
                          <a:solidFill>
                            <a:schemeClr val="tx1"/>
                          </a:solidFill>
                          <a:latin typeface="Times New Roman" panose="02020603050405020304" pitchFamily="18" charset="0"/>
                          <a:cs typeface="Times New Roman" panose="02020603050405020304" pitchFamily="18" charset="0"/>
                        </a:defRPr>
                      </a:lvl3pPr>
                      <a:lvl4pPr>
                        <a:spcBef>
                          <a:spcPct val="20000"/>
                        </a:spcBef>
                        <a:defRPr>
                          <a:solidFill>
                            <a:schemeClr val="tx1"/>
                          </a:solidFill>
                          <a:latin typeface="Times New Roman" panose="02020603050405020304" pitchFamily="18" charset="0"/>
                          <a:cs typeface="Times New Roman" panose="02020603050405020304" pitchFamily="18" charset="0"/>
                        </a:defRPr>
                      </a:lvl4pPr>
                      <a:lvl5pPr>
                        <a:spcBef>
                          <a:spcPct val="20000"/>
                        </a:spcBef>
                        <a:defRPr>
                          <a:solidFill>
                            <a:schemeClr val="tx1"/>
                          </a:solidFill>
                          <a:latin typeface="Times New Roman" panose="02020603050405020304" pitchFamily="18" charset="0"/>
                          <a:cs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800" b="0" i="0" u="none" strike="noStrike" cap="none" normalizeH="0" baseline="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cs typeface="Times New Roman" panose="02020603050405020304" pitchFamily="18" charset="0"/>
                        </a:defRPr>
                      </a:lvl1pPr>
                      <a:lvl2pPr>
                        <a:spcBef>
                          <a:spcPct val="20000"/>
                        </a:spcBef>
                        <a:defRPr sz="2400">
                          <a:solidFill>
                            <a:schemeClr val="tx1"/>
                          </a:solidFill>
                          <a:latin typeface="Times New Roman" panose="02020603050405020304" pitchFamily="18" charset="0"/>
                          <a:cs typeface="Times New Roman" panose="02020603050405020304" pitchFamily="18" charset="0"/>
                        </a:defRPr>
                      </a:lvl2pPr>
                      <a:lvl3pPr>
                        <a:spcBef>
                          <a:spcPct val="20000"/>
                        </a:spcBef>
                        <a:defRPr sz="2000">
                          <a:solidFill>
                            <a:schemeClr val="tx1"/>
                          </a:solidFill>
                          <a:latin typeface="Times New Roman" panose="02020603050405020304" pitchFamily="18" charset="0"/>
                          <a:cs typeface="Times New Roman" panose="02020603050405020304" pitchFamily="18" charset="0"/>
                        </a:defRPr>
                      </a:lvl3pPr>
                      <a:lvl4pPr>
                        <a:spcBef>
                          <a:spcPct val="20000"/>
                        </a:spcBef>
                        <a:defRPr>
                          <a:solidFill>
                            <a:schemeClr val="tx1"/>
                          </a:solidFill>
                          <a:latin typeface="Times New Roman" panose="02020603050405020304" pitchFamily="18" charset="0"/>
                          <a:cs typeface="Times New Roman" panose="02020603050405020304" pitchFamily="18" charset="0"/>
                        </a:defRPr>
                      </a:lvl4pPr>
                      <a:lvl5pPr>
                        <a:spcBef>
                          <a:spcPct val="20000"/>
                        </a:spcBef>
                        <a:defRPr>
                          <a:solidFill>
                            <a:schemeClr val="tx1"/>
                          </a:solidFill>
                          <a:latin typeface="Times New Roman" panose="02020603050405020304" pitchFamily="18" charset="0"/>
                          <a:cs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800" b="0" i="0" u="none" strike="noStrike" cap="none" normalizeH="0" baseline="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07115881"/>
                  </a:ext>
                </a:extLst>
              </a:tr>
            </a:tbl>
          </a:graphicData>
        </a:graphic>
      </p:graphicFrame>
      <p:sp>
        <p:nvSpPr>
          <p:cNvPr id="19709" name="AutoShape 253">
            <a:hlinkClick r:id="" action="ppaction://hlinkshowjump?jump=nextslide" highlightClick="1"/>
          </p:cNvPr>
          <p:cNvSpPr>
            <a:spLocks noChangeArrowheads="1"/>
          </p:cNvSpPr>
          <p:nvPr/>
        </p:nvSpPr>
        <p:spPr bwMode="auto">
          <a:xfrm>
            <a:off x="0" y="6426200"/>
            <a:ext cx="3132138" cy="431800"/>
          </a:xfrm>
          <a:prstGeom prst="actionButtonBlank">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GB" altLang="en-US"/>
              <a:t>Click here for the </a:t>
            </a:r>
            <a:r>
              <a:rPr lang="en-GB" altLang="en-US" i="1"/>
              <a:t>Terms</a:t>
            </a:r>
          </a:p>
        </p:txBody>
      </p:sp>
      <p:sp>
        <p:nvSpPr>
          <p:cNvPr id="19764" name="AutoShape 308">
            <a:hlinkClick r:id="" action="ppaction://hlinkshowjump?jump=nextslide" highlightClick="1"/>
          </p:cNvPr>
          <p:cNvSpPr>
            <a:spLocks noChangeArrowheads="1"/>
          </p:cNvSpPr>
          <p:nvPr/>
        </p:nvSpPr>
        <p:spPr bwMode="auto">
          <a:xfrm>
            <a:off x="8639175" y="6426200"/>
            <a:ext cx="504825" cy="431800"/>
          </a:xfrm>
          <a:prstGeom prst="actionButtonForwardNext">
            <a:avLst/>
          </a:prstGeom>
          <a:gradFill rotWithShape="1">
            <a:gsLst>
              <a:gs pos="0">
                <a:schemeClr val="bg1"/>
              </a:gs>
              <a:gs pos="100000">
                <a:srgbClr val="0000FF"/>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765" name="AutoShape 309">
            <a:hlinkClick r:id="" action="ppaction://hlinkshowjump?jump=previousslide" highlightClick="1"/>
          </p:cNvPr>
          <p:cNvSpPr>
            <a:spLocks noChangeArrowheads="1"/>
          </p:cNvSpPr>
          <p:nvPr/>
        </p:nvSpPr>
        <p:spPr bwMode="auto">
          <a:xfrm flipH="1">
            <a:off x="8101013" y="6426200"/>
            <a:ext cx="504825" cy="431800"/>
          </a:xfrm>
          <a:prstGeom prst="actionButtonForwardNext">
            <a:avLst/>
          </a:prstGeom>
          <a:gradFill rotWithShape="1">
            <a:gsLst>
              <a:gs pos="0">
                <a:schemeClr val="bg1"/>
              </a:gs>
              <a:gs pos="100000">
                <a:srgbClr val="FF0000"/>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1796" name="Group 1076"/>
          <p:cNvGraphicFramePr>
            <a:graphicFrameLocks noGrp="1"/>
          </p:cNvGraphicFramePr>
          <p:nvPr/>
        </p:nvGraphicFramePr>
        <p:xfrm>
          <a:off x="228600" y="147638"/>
          <a:ext cx="8664575" cy="6254751"/>
        </p:xfrm>
        <a:graphic>
          <a:graphicData uri="http://schemas.openxmlformats.org/drawingml/2006/table">
            <a:tbl>
              <a:tblPr/>
              <a:tblGrid>
                <a:gridCol w="2765425">
                  <a:extLst>
                    <a:ext uri="{9D8B030D-6E8A-4147-A177-3AD203B41FA5}">
                      <a16:colId xmlns:a16="http://schemas.microsoft.com/office/drawing/2014/main" val="1436898630"/>
                    </a:ext>
                  </a:extLst>
                </a:gridCol>
                <a:gridCol w="1946275">
                  <a:extLst>
                    <a:ext uri="{9D8B030D-6E8A-4147-A177-3AD203B41FA5}">
                      <a16:colId xmlns:a16="http://schemas.microsoft.com/office/drawing/2014/main" val="3080615948"/>
                    </a:ext>
                  </a:extLst>
                </a:gridCol>
                <a:gridCol w="2052638">
                  <a:extLst>
                    <a:ext uri="{9D8B030D-6E8A-4147-A177-3AD203B41FA5}">
                      <a16:colId xmlns:a16="http://schemas.microsoft.com/office/drawing/2014/main" val="2246749511"/>
                    </a:ext>
                  </a:extLst>
                </a:gridCol>
                <a:gridCol w="1900237">
                  <a:extLst>
                    <a:ext uri="{9D8B030D-6E8A-4147-A177-3AD203B41FA5}">
                      <a16:colId xmlns:a16="http://schemas.microsoft.com/office/drawing/2014/main" val="1870171947"/>
                    </a:ext>
                  </a:extLst>
                </a:gridCol>
              </a:tblGrid>
              <a:tr h="855663">
                <a:tc>
                  <a:txBody>
                    <a:bodyPr/>
                    <a:lstStyle>
                      <a:lvl1pPr>
                        <a:spcBef>
                          <a:spcPct val="20000"/>
                        </a:spcBef>
                        <a:defRPr sz="2800">
                          <a:solidFill>
                            <a:schemeClr val="tx1"/>
                          </a:solidFill>
                          <a:latin typeface="Times New Roman" panose="02020603050405020304" pitchFamily="18" charset="0"/>
                          <a:cs typeface="Times New Roman" panose="02020603050405020304" pitchFamily="18" charset="0"/>
                        </a:defRPr>
                      </a:lvl1pPr>
                      <a:lvl2pPr>
                        <a:spcBef>
                          <a:spcPct val="20000"/>
                        </a:spcBef>
                        <a:defRPr sz="2400">
                          <a:solidFill>
                            <a:schemeClr val="tx1"/>
                          </a:solidFill>
                          <a:latin typeface="Times New Roman" panose="02020603050405020304" pitchFamily="18" charset="0"/>
                          <a:cs typeface="Times New Roman" panose="02020603050405020304" pitchFamily="18" charset="0"/>
                        </a:defRPr>
                      </a:lvl2pPr>
                      <a:lvl3pPr>
                        <a:spcBef>
                          <a:spcPct val="20000"/>
                        </a:spcBef>
                        <a:defRPr sz="2000">
                          <a:solidFill>
                            <a:schemeClr val="tx1"/>
                          </a:solidFill>
                          <a:latin typeface="Times New Roman" panose="02020603050405020304" pitchFamily="18" charset="0"/>
                          <a:cs typeface="Times New Roman" panose="02020603050405020304" pitchFamily="18" charset="0"/>
                        </a:defRPr>
                      </a:lvl3pPr>
                      <a:lvl4pPr>
                        <a:spcBef>
                          <a:spcPct val="20000"/>
                        </a:spcBef>
                        <a:defRPr>
                          <a:solidFill>
                            <a:schemeClr val="tx1"/>
                          </a:solidFill>
                          <a:latin typeface="Times New Roman" panose="02020603050405020304" pitchFamily="18" charset="0"/>
                          <a:cs typeface="Times New Roman" panose="02020603050405020304" pitchFamily="18" charset="0"/>
                        </a:defRPr>
                      </a:lvl4pPr>
                      <a:lvl5pPr>
                        <a:spcBef>
                          <a:spcPct val="20000"/>
                        </a:spcBef>
                        <a:defRPr>
                          <a:solidFill>
                            <a:schemeClr val="tx1"/>
                          </a:solidFill>
                          <a:latin typeface="Times New Roman" panose="02020603050405020304" pitchFamily="18" charset="0"/>
                          <a:cs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altLang="en-US" sz="1700" b="1" i="0" u="none" strike="noStrike" cap="none" normalizeH="0" baseline="0">
                          <a:ln>
                            <a:noFill/>
                          </a:ln>
                          <a:solidFill>
                            <a:schemeClr val="tx1"/>
                          </a:solidFill>
                          <a:effectLst/>
                          <a:latin typeface="Comic Sans MS" panose="030F0702030302020204" pitchFamily="66" charset="0"/>
                          <a:cs typeface="Arial" panose="020B0604020202020204" pitchFamily="34" charset="0"/>
                        </a:rPr>
                        <a:t>Terms of the treaty</a:t>
                      </a: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cs typeface="Times New Roman" panose="02020603050405020304" pitchFamily="18" charset="0"/>
                        </a:defRPr>
                      </a:lvl1pPr>
                      <a:lvl2pPr>
                        <a:spcBef>
                          <a:spcPct val="20000"/>
                        </a:spcBef>
                        <a:defRPr sz="2400">
                          <a:solidFill>
                            <a:schemeClr val="tx1"/>
                          </a:solidFill>
                          <a:latin typeface="Times New Roman" panose="02020603050405020304" pitchFamily="18" charset="0"/>
                          <a:cs typeface="Times New Roman" panose="02020603050405020304" pitchFamily="18" charset="0"/>
                        </a:defRPr>
                      </a:lvl2pPr>
                      <a:lvl3pPr>
                        <a:spcBef>
                          <a:spcPct val="20000"/>
                        </a:spcBef>
                        <a:defRPr sz="2000">
                          <a:solidFill>
                            <a:schemeClr val="tx1"/>
                          </a:solidFill>
                          <a:latin typeface="Times New Roman" panose="02020603050405020304" pitchFamily="18" charset="0"/>
                          <a:cs typeface="Times New Roman" panose="02020603050405020304" pitchFamily="18" charset="0"/>
                        </a:defRPr>
                      </a:lvl3pPr>
                      <a:lvl4pPr>
                        <a:spcBef>
                          <a:spcPct val="20000"/>
                        </a:spcBef>
                        <a:defRPr>
                          <a:solidFill>
                            <a:schemeClr val="tx1"/>
                          </a:solidFill>
                          <a:latin typeface="Times New Roman" panose="02020603050405020304" pitchFamily="18" charset="0"/>
                          <a:cs typeface="Times New Roman" panose="02020603050405020304" pitchFamily="18" charset="0"/>
                        </a:defRPr>
                      </a:lvl4pPr>
                      <a:lvl5pPr>
                        <a:spcBef>
                          <a:spcPct val="20000"/>
                        </a:spcBef>
                        <a:defRPr>
                          <a:solidFill>
                            <a:schemeClr val="tx1"/>
                          </a:solidFill>
                          <a:latin typeface="Times New Roman" panose="02020603050405020304" pitchFamily="18" charset="0"/>
                          <a:cs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altLang="en-US" sz="1700" b="1" i="0" u="none" strike="noStrike" cap="none" normalizeH="0" baseline="0">
                          <a:ln>
                            <a:noFill/>
                          </a:ln>
                          <a:solidFill>
                            <a:schemeClr val="tx1"/>
                          </a:solidFill>
                          <a:effectLst/>
                          <a:latin typeface="Comic Sans MS" panose="030F0702030302020204" pitchFamily="66" charset="0"/>
                          <a:cs typeface="Times New Roman" panose="02020603050405020304" pitchFamily="18" charset="0"/>
                        </a:rPr>
                        <a:t>Damage Germany economically</a:t>
                      </a: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cs typeface="Times New Roman" panose="02020603050405020304" pitchFamily="18" charset="0"/>
                        </a:defRPr>
                      </a:lvl1pPr>
                      <a:lvl2pPr>
                        <a:spcBef>
                          <a:spcPct val="20000"/>
                        </a:spcBef>
                        <a:defRPr sz="2400">
                          <a:solidFill>
                            <a:schemeClr val="tx1"/>
                          </a:solidFill>
                          <a:latin typeface="Times New Roman" panose="02020603050405020304" pitchFamily="18" charset="0"/>
                          <a:cs typeface="Times New Roman" panose="02020603050405020304" pitchFamily="18" charset="0"/>
                        </a:defRPr>
                      </a:lvl2pPr>
                      <a:lvl3pPr>
                        <a:spcBef>
                          <a:spcPct val="20000"/>
                        </a:spcBef>
                        <a:defRPr sz="2000">
                          <a:solidFill>
                            <a:schemeClr val="tx1"/>
                          </a:solidFill>
                          <a:latin typeface="Times New Roman" panose="02020603050405020304" pitchFamily="18" charset="0"/>
                          <a:cs typeface="Times New Roman" panose="02020603050405020304" pitchFamily="18" charset="0"/>
                        </a:defRPr>
                      </a:lvl3pPr>
                      <a:lvl4pPr>
                        <a:spcBef>
                          <a:spcPct val="20000"/>
                        </a:spcBef>
                        <a:defRPr>
                          <a:solidFill>
                            <a:schemeClr val="tx1"/>
                          </a:solidFill>
                          <a:latin typeface="Times New Roman" panose="02020603050405020304" pitchFamily="18" charset="0"/>
                          <a:cs typeface="Times New Roman" panose="02020603050405020304" pitchFamily="18" charset="0"/>
                        </a:defRPr>
                      </a:lvl4pPr>
                      <a:lvl5pPr>
                        <a:spcBef>
                          <a:spcPct val="20000"/>
                        </a:spcBef>
                        <a:defRPr>
                          <a:solidFill>
                            <a:schemeClr val="tx1"/>
                          </a:solidFill>
                          <a:latin typeface="Times New Roman" panose="02020603050405020304" pitchFamily="18" charset="0"/>
                          <a:cs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altLang="en-US" sz="1700" b="1" i="0" u="none" strike="noStrike" cap="none" normalizeH="0" baseline="0">
                          <a:ln>
                            <a:noFill/>
                          </a:ln>
                          <a:solidFill>
                            <a:schemeClr val="tx1"/>
                          </a:solidFill>
                          <a:effectLst/>
                          <a:latin typeface="Comic Sans MS" panose="030F0702030302020204" pitchFamily="66" charset="0"/>
                          <a:cs typeface="Times New Roman" panose="02020603050405020304" pitchFamily="18" charset="0"/>
                        </a:rPr>
                        <a:t>Damage Germany militarily</a:t>
                      </a: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cs typeface="Times New Roman" panose="02020603050405020304" pitchFamily="18" charset="0"/>
                        </a:defRPr>
                      </a:lvl1pPr>
                      <a:lvl2pPr>
                        <a:spcBef>
                          <a:spcPct val="20000"/>
                        </a:spcBef>
                        <a:defRPr sz="2400">
                          <a:solidFill>
                            <a:schemeClr val="tx1"/>
                          </a:solidFill>
                          <a:latin typeface="Times New Roman" panose="02020603050405020304" pitchFamily="18" charset="0"/>
                          <a:cs typeface="Times New Roman" panose="02020603050405020304" pitchFamily="18" charset="0"/>
                        </a:defRPr>
                      </a:lvl2pPr>
                      <a:lvl3pPr>
                        <a:spcBef>
                          <a:spcPct val="20000"/>
                        </a:spcBef>
                        <a:defRPr sz="2000">
                          <a:solidFill>
                            <a:schemeClr val="tx1"/>
                          </a:solidFill>
                          <a:latin typeface="Times New Roman" panose="02020603050405020304" pitchFamily="18" charset="0"/>
                          <a:cs typeface="Times New Roman" panose="02020603050405020304" pitchFamily="18" charset="0"/>
                        </a:defRPr>
                      </a:lvl3pPr>
                      <a:lvl4pPr>
                        <a:spcBef>
                          <a:spcPct val="20000"/>
                        </a:spcBef>
                        <a:defRPr>
                          <a:solidFill>
                            <a:schemeClr val="tx1"/>
                          </a:solidFill>
                          <a:latin typeface="Times New Roman" panose="02020603050405020304" pitchFamily="18" charset="0"/>
                          <a:cs typeface="Times New Roman" panose="02020603050405020304" pitchFamily="18" charset="0"/>
                        </a:defRPr>
                      </a:lvl4pPr>
                      <a:lvl5pPr>
                        <a:spcBef>
                          <a:spcPct val="20000"/>
                        </a:spcBef>
                        <a:defRPr>
                          <a:solidFill>
                            <a:schemeClr val="tx1"/>
                          </a:solidFill>
                          <a:latin typeface="Times New Roman" panose="02020603050405020304" pitchFamily="18" charset="0"/>
                          <a:cs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altLang="en-US" sz="1700" b="1" i="0" u="none" strike="noStrike" cap="none" normalizeH="0" baseline="0">
                          <a:ln>
                            <a:noFill/>
                          </a:ln>
                          <a:solidFill>
                            <a:schemeClr val="tx1"/>
                          </a:solidFill>
                          <a:effectLst/>
                          <a:latin typeface="Comic Sans MS" panose="030F0702030302020204" pitchFamily="66" charset="0"/>
                          <a:cs typeface="Times New Roman" panose="02020603050405020304" pitchFamily="18" charset="0"/>
                        </a:rPr>
                        <a:t>Damage Germany’s pride</a:t>
                      </a: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743816981"/>
                  </a:ext>
                </a:extLst>
              </a:tr>
              <a:tr h="533400">
                <a:tc>
                  <a:txBody>
                    <a:bodyPr/>
                    <a:lstStyle>
                      <a:lvl1pPr>
                        <a:spcBef>
                          <a:spcPct val="20000"/>
                        </a:spcBef>
                        <a:defRPr sz="2800">
                          <a:solidFill>
                            <a:schemeClr val="tx1"/>
                          </a:solidFill>
                          <a:latin typeface="Times New Roman" panose="02020603050405020304" pitchFamily="18" charset="0"/>
                          <a:cs typeface="Times New Roman" panose="02020603050405020304" pitchFamily="18" charset="0"/>
                        </a:defRPr>
                      </a:lvl1pPr>
                      <a:lvl2pPr>
                        <a:spcBef>
                          <a:spcPct val="20000"/>
                        </a:spcBef>
                        <a:defRPr sz="2400">
                          <a:solidFill>
                            <a:schemeClr val="tx1"/>
                          </a:solidFill>
                          <a:latin typeface="Times New Roman" panose="02020603050405020304" pitchFamily="18" charset="0"/>
                          <a:cs typeface="Times New Roman" panose="02020603050405020304" pitchFamily="18" charset="0"/>
                        </a:defRPr>
                      </a:lvl2pPr>
                      <a:lvl3pPr>
                        <a:spcBef>
                          <a:spcPct val="20000"/>
                        </a:spcBef>
                        <a:defRPr sz="2000">
                          <a:solidFill>
                            <a:schemeClr val="tx1"/>
                          </a:solidFill>
                          <a:latin typeface="Times New Roman" panose="02020603050405020304" pitchFamily="18" charset="0"/>
                          <a:cs typeface="Times New Roman" panose="02020603050405020304" pitchFamily="18" charset="0"/>
                        </a:defRPr>
                      </a:lvl3pPr>
                      <a:lvl4pPr>
                        <a:spcBef>
                          <a:spcPct val="20000"/>
                        </a:spcBef>
                        <a:defRPr>
                          <a:solidFill>
                            <a:schemeClr val="tx1"/>
                          </a:solidFill>
                          <a:latin typeface="Times New Roman" panose="02020603050405020304" pitchFamily="18" charset="0"/>
                          <a:cs typeface="Times New Roman" panose="02020603050405020304" pitchFamily="18" charset="0"/>
                        </a:defRPr>
                      </a:lvl4pPr>
                      <a:lvl5pPr>
                        <a:spcBef>
                          <a:spcPct val="20000"/>
                        </a:spcBef>
                        <a:defRPr>
                          <a:solidFill>
                            <a:schemeClr val="tx1"/>
                          </a:solidFill>
                          <a:latin typeface="Times New Roman" panose="02020603050405020304" pitchFamily="18" charset="0"/>
                          <a:cs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1500" b="0" i="0" u="none" strike="noStrike" cap="none" normalizeH="0" baseline="0">
                          <a:ln>
                            <a:noFill/>
                          </a:ln>
                          <a:solidFill>
                            <a:schemeClr val="tx1"/>
                          </a:solidFill>
                          <a:effectLst/>
                          <a:latin typeface="Comic Sans MS" panose="030F0702030302020204" pitchFamily="66" charset="0"/>
                          <a:cs typeface="Arial" panose="020B0604020202020204" pitchFamily="34" charset="0"/>
                        </a:rPr>
                        <a:t>70,000 sq km of land was taken away from Germany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1500" b="0" i="0" u="none" strike="noStrike" cap="none" normalizeH="0" baseline="0">
                          <a:ln>
                            <a:noFill/>
                          </a:ln>
                          <a:solidFill>
                            <a:schemeClr val="tx1"/>
                          </a:solidFill>
                          <a:effectLst/>
                          <a:latin typeface="Comic Sans MS" panose="030F0702030302020204" pitchFamily="66" charset="0"/>
                          <a:cs typeface="Arial" panose="020B0604020202020204" pitchFamily="34" charset="0"/>
                        </a:rPr>
                        <a:t>No overseas colonies</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cs typeface="Times New Roman" panose="02020603050405020304" pitchFamily="18" charset="0"/>
                        </a:defRPr>
                      </a:lvl1pPr>
                      <a:lvl2pPr>
                        <a:spcBef>
                          <a:spcPct val="20000"/>
                        </a:spcBef>
                        <a:defRPr sz="2400">
                          <a:solidFill>
                            <a:schemeClr val="tx1"/>
                          </a:solidFill>
                          <a:latin typeface="Times New Roman" panose="02020603050405020304" pitchFamily="18" charset="0"/>
                          <a:cs typeface="Times New Roman" panose="02020603050405020304" pitchFamily="18" charset="0"/>
                        </a:defRPr>
                      </a:lvl2pPr>
                      <a:lvl3pPr>
                        <a:spcBef>
                          <a:spcPct val="20000"/>
                        </a:spcBef>
                        <a:defRPr sz="2000">
                          <a:solidFill>
                            <a:schemeClr val="tx1"/>
                          </a:solidFill>
                          <a:latin typeface="Times New Roman" panose="02020603050405020304" pitchFamily="18" charset="0"/>
                          <a:cs typeface="Times New Roman" panose="02020603050405020304" pitchFamily="18" charset="0"/>
                        </a:defRPr>
                      </a:lvl3pPr>
                      <a:lvl4pPr>
                        <a:spcBef>
                          <a:spcPct val="20000"/>
                        </a:spcBef>
                        <a:defRPr>
                          <a:solidFill>
                            <a:schemeClr val="tx1"/>
                          </a:solidFill>
                          <a:latin typeface="Times New Roman" panose="02020603050405020304" pitchFamily="18" charset="0"/>
                          <a:cs typeface="Times New Roman" panose="02020603050405020304" pitchFamily="18" charset="0"/>
                        </a:defRPr>
                      </a:lvl4pPr>
                      <a:lvl5pPr>
                        <a:spcBef>
                          <a:spcPct val="20000"/>
                        </a:spcBef>
                        <a:defRPr>
                          <a:solidFill>
                            <a:schemeClr val="tx1"/>
                          </a:solidFill>
                          <a:latin typeface="Times New Roman" panose="02020603050405020304" pitchFamily="18" charset="0"/>
                          <a:cs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800" b="0" i="0" u="none" strike="noStrike" cap="none" normalizeH="0" baseline="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cs typeface="Times New Roman" panose="02020603050405020304" pitchFamily="18" charset="0"/>
                        </a:defRPr>
                      </a:lvl1pPr>
                      <a:lvl2pPr>
                        <a:spcBef>
                          <a:spcPct val="20000"/>
                        </a:spcBef>
                        <a:defRPr sz="2400">
                          <a:solidFill>
                            <a:schemeClr val="tx1"/>
                          </a:solidFill>
                          <a:latin typeface="Times New Roman" panose="02020603050405020304" pitchFamily="18" charset="0"/>
                          <a:cs typeface="Times New Roman" panose="02020603050405020304" pitchFamily="18" charset="0"/>
                        </a:defRPr>
                      </a:lvl2pPr>
                      <a:lvl3pPr>
                        <a:spcBef>
                          <a:spcPct val="20000"/>
                        </a:spcBef>
                        <a:defRPr sz="2000">
                          <a:solidFill>
                            <a:schemeClr val="tx1"/>
                          </a:solidFill>
                          <a:latin typeface="Times New Roman" panose="02020603050405020304" pitchFamily="18" charset="0"/>
                          <a:cs typeface="Times New Roman" panose="02020603050405020304" pitchFamily="18" charset="0"/>
                        </a:defRPr>
                      </a:lvl3pPr>
                      <a:lvl4pPr>
                        <a:spcBef>
                          <a:spcPct val="20000"/>
                        </a:spcBef>
                        <a:defRPr>
                          <a:solidFill>
                            <a:schemeClr val="tx1"/>
                          </a:solidFill>
                          <a:latin typeface="Times New Roman" panose="02020603050405020304" pitchFamily="18" charset="0"/>
                          <a:cs typeface="Times New Roman" panose="02020603050405020304" pitchFamily="18" charset="0"/>
                        </a:defRPr>
                      </a:lvl4pPr>
                      <a:lvl5pPr>
                        <a:spcBef>
                          <a:spcPct val="20000"/>
                        </a:spcBef>
                        <a:defRPr>
                          <a:solidFill>
                            <a:schemeClr val="tx1"/>
                          </a:solidFill>
                          <a:latin typeface="Times New Roman" panose="02020603050405020304" pitchFamily="18" charset="0"/>
                          <a:cs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800" b="0" i="0" u="none" strike="noStrike" cap="none" normalizeH="0" baseline="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cs typeface="Times New Roman" panose="02020603050405020304" pitchFamily="18" charset="0"/>
                        </a:defRPr>
                      </a:lvl1pPr>
                      <a:lvl2pPr>
                        <a:spcBef>
                          <a:spcPct val="20000"/>
                        </a:spcBef>
                        <a:defRPr sz="2400">
                          <a:solidFill>
                            <a:schemeClr val="tx1"/>
                          </a:solidFill>
                          <a:latin typeface="Times New Roman" panose="02020603050405020304" pitchFamily="18" charset="0"/>
                          <a:cs typeface="Times New Roman" panose="02020603050405020304" pitchFamily="18" charset="0"/>
                        </a:defRPr>
                      </a:lvl2pPr>
                      <a:lvl3pPr>
                        <a:spcBef>
                          <a:spcPct val="20000"/>
                        </a:spcBef>
                        <a:defRPr sz="2000">
                          <a:solidFill>
                            <a:schemeClr val="tx1"/>
                          </a:solidFill>
                          <a:latin typeface="Times New Roman" panose="02020603050405020304" pitchFamily="18" charset="0"/>
                          <a:cs typeface="Times New Roman" panose="02020603050405020304" pitchFamily="18" charset="0"/>
                        </a:defRPr>
                      </a:lvl3pPr>
                      <a:lvl4pPr>
                        <a:spcBef>
                          <a:spcPct val="20000"/>
                        </a:spcBef>
                        <a:defRPr>
                          <a:solidFill>
                            <a:schemeClr val="tx1"/>
                          </a:solidFill>
                          <a:latin typeface="Times New Roman" panose="02020603050405020304" pitchFamily="18" charset="0"/>
                          <a:cs typeface="Times New Roman" panose="02020603050405020304" pitchFamily="18" charset="0"/>
                        </a:defRPr>
                      </a:lvl4pPr>
                      <a:lvl5pPr>
                        <a:spcBef>
                          <a:spcPct val="20000"/>
                        </a:spcBef>
                        <a:defRPr>
                          <a:solidFill>
                            <a:schemeClr val="tx1"/>
                          </a:solidFill>
                          <a:latin typeface="Times New Roman" panose="02020603050405020304" pitchFamily="18" charset="0"/>
                          <a:cs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800" b="0" i="0" u="none" strike="noStrike" cap="none" normalizeH="0" baseline="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911844166"/>
                  </a:ext>
                </a:extLst>
              </a:tr>
              <a:tr h="709613">
                <a:tc>
                  <a:txBody>
                    <a:bodyPr/>
                    <a:lstStyle>
                      <a:lvl1pPr>
                        <a:spcBef>
                          <a:spcPct val="20000"/>
                        </a:spcBef>
                        <a:defRPr sz="2800">
                          <a:solidFill>
                            <a:schemeClr val="tx1"/>
                          </a:solidFill>
                          <a:latin typeface="Times New Roman" panose="02020603050405020304" pitchFamily="18" charset="0"/>
                          <a:cs typeface="Times New Roman" panose="02020603050405020304" pitchFamily="18" charset="0"/>
                        </a:defRPr>
                      </a:lvl1pPr>
                      <a:lvl2pPr>
                        <a:spcBef>
                          <a:spcPct val="20000"/>
                        </a:spcBef>
                        <a:defRPr sz="2400">
                          <a:solidFill>
                            <a:schemeClr val="tx1"/>
                          </a:solidFill>
                          <a:latin typeface="Times New Roman" panose="02020603050405020304" pitchFamily="18" charset="0"/>
                          <a:cs typeface="Times New Roman" panose="02020603050405020304" pitchFamily="18" charset="0"/>
                        </a:defRPr>
                      </a:lvl2pPr>
                      <a:lvl3pPr>
                        <a:spcBef>
                          <a:spcPct val="20000"/>
                        </a:spcBef>
                        <a:defRPr sz="2000">
                          <a:solidFill>
                            <a:schemeClr val="tx1"/>
                          </a:solidFill>
                          <a:latin typeface="Times New Roman" panose="02020603050405020304" pitchFamily="18" charset="0"/>
                          <a:cs typeface="Times New Roman" panose="02020603050405020304" pitchFamily="18" charset="0"/>
                        </a:defRPr>
                      </a:lvl3pPr>
                      <a:lvl4pPr>
                        <a:spcBef>
                          <a:spcPct val="20000"/>
                        </a:spcBef>
                        <a:defRPr>
                          <a:solidFill>
                            <a:schemeClr val="tx1"/>
                          </a:solidFill>
                          <a:latin typeface="Times New Roman" panose="02020603050405020304" pitchFamily="18" charset="0"/>
                          <a:cs typeface="Times New Roman" panose="02020603050405020304" pitchFamily="18" charset="0"/>
                        </a:defRPr>
                      </a:lvl4pPr>
                      <a:lvl5pPr>
                        <a:spcBef>
                          <a:spcPct val="20000"/>
                        </a:spcBef>
                        <a:defRPr>
                          <a:solidFill>
                            <a:schemeClr val="tx1"/>
                          </a:solidFill>
                          <a:latin typeface="Times New Roman" panose="02020603050405020304" pitchFamily="18" charset="0"/>
                          <a:cs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1500" b="0" i="0" u="none" strike="noStrike" cap="none" normalizeH="0" baseline="0">
                          <a:ln>
                            <a:noFill/>
                          </a:ln>
                          <a:solidFill>
                            <a:schemeClr val="tx1"/>
                          </a:solidFill>
                          <a:effectLst/>
                          <a:latin typeface="Comic Sans MS" panose="030F0702030302020204" pitchFamily="66" charset="0"/>
                          <a:cs typeface="Arial" panose="020B0604020202020204" pitchFamily="34" charset="0"/>
                        </a:rPr>
                        <a:t>Germany’s army was reduced to </a:t>
                      </a:r>
                      <a:r>
                        <a:rPr kumimoji="0" lang="en-GB" altLang="en-US" sz="1500" b="1" i="0" u="none" strike="noStrike" cap="none" normalizeH="0" baseline="0">
                          <a:ln>
                            <a:noFill/>
                          </a:ln>
                          <a:solidFill>
                            <a:schemeClr val="tx1"/>
                          </a:solidFill>
                          <a:effectLst/>
                          <a:latin typeface="Comic Sans MS" panose="030F0702030302020204" pitchFamily="66" charset="0"/>
                          <a:cs typeface="Arial" panose="020B0604020202020204" pitchFamily="34" charset="0"/>
                        </a:rPr>
                        <a:t>100,000</a:t>
                      </a:r>
                      <a:r>
                        <a:rPr kumimoji="0" lang="en-GB" altLang="en-US" sz="1500" b="0" i="0" u="none" strike="noStrike" cap="none" normalizeH="0" baseline="0">
                          <a:ln>
                            <a:noFill/>
                          </a:ln>
                          <a:solidFill>
                            <a:schemeClr val="tx1"/>
                          </a:solidFill>
                          <a:effectLst/>
                          <a:latin typeface="Comic Sans MS" panose="030F0702030302020204" pitchFamily="66" charset="0"/>
                          <a:cs typeface="Arial" panose="020B0604020202020204" pitchFamily="34" charset="0"/>
                        </a:rPr>
                        <a:t> men</a:t>
                      </a:r>
                      <a:endParaRPr kumimoji="0" lang="en-GB" altLang="en-US" sz="1500" b="0" i="0" u="none" strike="noStrike" cap="none" normalizeH="0" baseline="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cs typeface="Times New Roman" panose="02020603050405020304" pitchFamily="18" charset="0"/>
                        </a:defRPr>
                      </a:lvl1pPr>
                      <a:lvl2pPr>
                        <a:spcBef>
                          <a:spcPct val="20000"/>
                        </a:spcBef>
                        <a:defRPr sz="2400">
                          <a:solidFill>
                            <a:schemeClr val="tx1"/>
                          </a:solidFill>
                          <a:latin typeface="Times New Roman" panose="02020603050405020304" pitchFamily="18" charset="0"/>
                          <a:cs typeface="Times New Roman" panose="02020603050405020304" pitchFamily="18" charset="0"/>
                        </a:defRPr>
                      </a:lvl2pPr>
                      <a:lvl3pPr>
                        <a:spcBef>
                          <a:spcPct val="20000"/>
                        </a:spcBef>
                        <a:defRPr sz="2000">
                          <a:solidFill>
                            <a:schemeClr val="tx1"/>
                          </a:solidFill>
                          <a:latin typeface="Times New Roman" panose="02020603050405020304" pitchFamily="18" charset="0"/>
                          <a:cs typeface="Times New Roman" panose="02020603050405020304" pitchFamily="18" charset="0"/>
                        </a:defRPr>
                      </a:lvl3pPr>
                      <a:lvl4pPr>
                        <a:spcBef>
                          <a:spcPct val="20000"/>
                        </a:spcBef>
                        <a:defRPr>
                          <a:solidFill>
                            <a:schemeClr val="tx1"/>
                          </a:solidFill>
                          <a:latin typeface="Times New Roman" panose="02020603050405020304" pitchFamily="18" charset="0"/>
                          <a:cs typeface="Times New Roman" panose="02020603050405020304" pitchFamily="18" charset="0"/>
                        </a:defRPr>
                      </a:lvl4pPr>
                      <a:lvl5pPr>
                        <a:spcBef>
                          <a:spcPct val="20000"/>
                        </a:spcBef>
                        <a:defRPr>
                          <a:solidFill>
                            <a:schemeClr val="tx1"/>
                          </a:solidFill>
                          <a:latin typeface="Times New Roman" panose="02020603050405020304" pitchFamily="18" charset="0"/>
                          <a:cs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800" b="0" i="0" u="none" strike="noStrike" cap="none" normalizeH="0" baseline="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cs typeface="Times New Roman" panose="02020603050405020304" pitchFamily="18" charset="0"/>
                        </a:defRPr>
                      </a:lvl1pPr>
                      <a:lvl2pPr>
                        <a:spcBef>
                          <a:spcPct val="20000"/>
                        </a:spcBef>
                        <a:defRPr sz="2400">
                          <a:solidFill>
                            <a:schemeClr val="tx1"/>
                          </a:solidFill>
                          <a:latin typeface="Times New Roman" panose="02020603050405020304" pitchFamily="18" charset="0"/>
                          <a:cs typeface="Times New Roman" panose="02020603050405020304" pitchFamily="18" charset="0"/>
                        </a:defRPr>
                      </a:lvl2pPr>
                      <a:lvl3pPr>
                        <a:spcBef>
                          <a:spcPct val="20000"/>
                        </a:spcBef>
                        <a:defRPr sz="2000">
                          <a:solidFill>
                            <a:schemeClr val="tx1"/>
                          </a:solidFill>
                          <a:latin typeface="Times New Roman" panose="02020603050405020304" pitchFamily="18" charset="0"/>
                          <a:cs typeface="Times New Roman" panose="02020603050405020304" pitchFamily="18" charset="0"/>
                        </a:defRPr>
                      </a:lvl3pPr>
                      <a:lvl4pPr>
                        <a:spcBef>
                          <a:spcPct val="20000"/>
                        </a:spcBef>
                        <a:defRPr>
                          <a:solidFill>
                            <a:schemeClr val="tx1"/>
                          </a:solidFill>
                          <a:latin typeface="Times New Roman" panose="02020603050405020304" pitchFamily="18" charset="0"/>
                          <a:cs typeface="Times New Roman" panose="02020603050405020304" pitchFamily="18" charset="0"/>
                        </a:defRPr>
                      </a:lvl4pPr>
                      <a:lvl5pPr>
                        <a:spcBef>
                          <a:spcPct val="20000"/>
                        </a:spcBef>
                        <a:defRPr>
                          <a:solidFill>
                            <a:schemeClr val="tx1"/>
                          </a:solidFill>
                          <a:latin typeface="Times New Roman" panose="02020603050405020304" pitchFamily="18" charset="0"/>
                          <a:cs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800" b="0" i="0" u="none" strike="noStrike" cap="none" normalizeH="0" baseline="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cs typeface="Times New Roman" panose="02020603050405020304" pitchFamily="18" charset="0"/>
                        </a:defRPr>
                      </a:lvl1pPr>
                      <a:lvl2pPr>
                        <a:spcBef>
                          <a:spcPct val="20000"/>
                        </a:spcBef>
                        <a:defRPr sz="2400">
                          <a:solidFill>
                            <a:schemeClr val="tx1"/>
                          </a:solidFill>
                          <a:latin typeface="Times New Roman" panose="02020603050405020304" pitchFamily="18" charset="0"/>
                          <a:cs typeface="Times New Roman" panose="02020603050405020304" pitchFamily="18" charset="0"/>
                        </a:defRPr>
                      </a:lvl2pPr>
                      <a:lvl3pPr>
                        <a:spcBef>
                          <a:spcPct val="20000"/>
                        </a:spcBef>
                        <a:defRPr sz="2000">
                          <a:solidFill>
                            <a:schemeClr val="tx1"/>
                          </a:solidFill>
                          <a:latin typeface="Times New Roman" panose="02020603050405020304" pitchFamily="18" charset="0"/>
                          <a:cs typeface="Times New Roman" panose="02020603050405020304" pitchFamily="18" charset="0"/>
                        </a:defRPr>
                      </a:lvl3pPr>
                      <a:lvl4pPr>
                        <a:spcBef>
                          <a:spcPct val="20000"/>
                        </a:spcBef>
                        <a:defRPr>
                          <a:solidFill>
                            <a:schemeClr val="tx1"/>
                          </a:solidFill>
                          <a:latin typeface="Times New Roman" panose="02020603050405020304" pitchFamily="18" charset="0"/>
                          <a:cs typeface="Times New Roman" panose="02020603050405020304" pitchFamily="18" charset="0"/>
                        </a:defRPr>
                      </a:lvl4pPr>
                      <a:lvl5pPr>
                        <a:spcBef>
                          <a:spcPct val="20000"/>
                        </a:spcBef>
                        <a:defRPr>
                          <a:solidFill>
                            <a:schemeClr val="tx1"/>
                          </a:solidFill>
                          <a:latin typeface="Times New Roman" panose="02020603050405020304" pitchFamily="18" charset="0"/>
                          <a:cs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800" b="0" i="0" u="none" strike="noStrike" cap="none" normalizeH="0" baseline="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612632865"/>
                  </a:ext>
                </a:extLst>
              </a:tr>
              <a:tr h="381000">
                <a:tc>
                  <a:txBody>
                    <a:bodyPr/>
                    <a:lstStyle>
                      <a:lvl1pPr>
                        <a:spcBef>
                          <a:spcPct val="20000"/>
                        </a:spcBef>
                        <a:defRPr sz="2800">
                          <a:solidFill>
                            <a:schemeClr val="tx1"/>
                          </a:solidFill>
                          <a:latin typeface="Times New Roman" panose="02020603050405020304" pitchFamily="18" charset="0"/>
                          <a:cs typeface="Times New Roman" panose="02020603050405020304" pitchFamily="18" charset="0"/>
                        </a:defRPr>
                      </a:lvl1pPr>
                      <a:lvl2pPr>
                        <a:spcBef>
                          <a:spcPct val="20000"/>
                        </a:spcBef>
                        <a:defRPr sz="2400">
                          <a:solidFill>
                            <a:schemeClr val="tx1"/>
                          </a:solidFill>
                          <a:latin typeface="Times New Roman" panose="02020603050405020304" pitchFamily="18" charset="0"/>
                          <a:cs typeface="Times New Roman" panose="02020603050405020304" pitchFamily="18" charset="0"/>
                        </a:defRPr>
                      </a:lvl2pPr>
                      <a:lvl3pPr>
                        <a:spcBef>
                          <a:spcPct val="20000"/>
                        </a:spcBef>
                        <a:defRPr sz="2000">
                          <a:solidFill>
                            <a:schemeClr val="tx1"/>
                          </a:solidFill>
                          <a:latin typeface="Times New Roman" panose="02020603050405020304" pitchFamily="18" charset="0"/>
                          <a:cs typeface="Times New Roman" panose="02020603050405020304" pitchFamily="18" charset="0"/>
                        </a:defRPr>
                      </a:lvl3pPr>
                      <a:lvl4pPr>
                        <a:spcBef>
                          <a:spcPct val="20000"/>
                        </a:spcBef>
                        <a:defRPr>
                          <a:solidFill>
                            <a:schemeClr val="tx1"/>
                          </a:solidFill>
                          <a:latin typeface="Times New Roman" panose="02020603050405020304" pitchFamily="18" charset="0"/>
                          <a:cs typeface="Times New Roman" panose="02020603050405020304" pitchFamily="18" charset="0"/>
                        </a:defRPr>
                      </a:lvl4pPr>
                      <a:lvl5pPr>
                        <a:spcBef>
                          <a:spcPct val="20000"/>
                        </a:spcBef>
                        <a:defRPr>
                          <a:solidFill>
                            <a:schemeClr val="tx1"/>
                          </a:solidFill>
                          <a:latin typeface="Times New Roman" panose="02020603050405020304" pitchFamily="18" charset="0"/>
                          <a:cs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1500" b="0" i="0" u="none" strike="noStrike" cap="none" normalizeH="0" baseline="0">
                          <a:ln>
                            <a:noFill/>
                          </a:ln>
                          <a:solidFill>
                            <a:schemeClr val="tx1"/>
                          </a:solidFill>
                          <a:effectLst/>
                          <a:latin typeface="Comic Sans MS" panose="030F0702030302020204" pitchFamily="66" charset="0"/>
                          <a:cs typeface="Arial" panose="020B0604020202020204" pitchFamily="34" charset="0"/>
                        </a:rPr>
                        <a:t>She was not allowed an air force</a:t>
                      </a:r>
                      <a:r>
                        <a:rPr kumimoji="0" lang="en-GB" altLang="en-US" sz="1500" b="0" i="0" u="none" strike="noStrike" cap="none" normalizeH="0" baseline="0">
                          <a:ln>
                            <a:noFill/>
                          </a:ln>
                          <a:solidFill>
                            <a:schemeClr val="tx1"/>
                          </a:solidFill>
                          <a:effectLst/>
                          <a:latin typeface="Comic Sans MS" panose="030F0702030302020204" pitchFamily="66" charset="0"/>
                          <a:cs typeface="Times New Roman" panose="02020603050405020304" pitchFamily="18" charset="0"/>
                        </a:rPr>
                        <a:t> </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1500" b="0" i="0" u="none" strike="noStrike" cap="none" normalizeH="0" baseline="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cs typeface="Times New Roman" panose="02020603050405020304" pitchFamily="18" charset="0"/>
                        </a:defRPr>
                      </a:lvl1pPr>
                      <a:lvl2pPr>
                        <a:spcBef>
                          <a:spcPct val="20000"/>
                        </a:spcBef>
                        <a:defRPr sz="2400">
                          <a:solidFill>
                            <a:schemeClr val="tx1"/>
                          </a:solidFill>
                          <a:latin typeface="Times New Roman" panose="02020603050405020304" pitchFamily="18" charset="0"/>
                          <a:cs typeface="Times New Roman" panose="02020603050405020304" pitchFamily="18" charset="0"/>
                        </a:defRPr>
                      </a:lvl2pPr>
                      <a:lvl3pPr>
                        <a:spcBef>
                          <a:spcPct val="20000"/>
                        </a:spcBef>
                        <a:defRPr sz="2000">
                          <a:solidFill>
                            <a:schemeClr val="tx1"/>
                          </a:solidFill>
                          <a:latin typeface="Times New Roman" panose="02020603050405020304" pitchFamily="18" charset="0"/>
                          <a:cs typeface="Times New Roman" panose="02020603050405020304" pitchFamily="18" charset="0"/>
                        </a:defRPr>
                      </a:lvl3pPr>
                      <a:lvl4pPr>
                        <a:spcBef>
                          <a:spcPct val="20000"/>
                        </a:spcBef>
                        <a:defRPr>
                          <a:solidFill>
                            <a:schemeClr val="tx1"/>
                          </a:solidFill>
                          <a:latin typeface="Times New Roman" panose="02020603050405020304" pitchFamily="18" charset="0"/>
                          <a:cs typeface="Times New Roman" panose="02020603050405020304" pitchFamily="18" charset="0"/>
                        </a:defRPr>
                      </a:lvl4pPr>
                      <a:lvl5pPr>
                        <a:spcBef>
                          <a:spcPct val="20000"/>
                        </a:spcBef>
                        <a:defRPr>
                          <a:solidFill>
                            <a:schemeClr val="tx1"/>
                          </a:solidFill>
                          <a:latin typeface="Times New Roman" panose="02020603050405020304" pitchFamily="18" charset="0"/>
                          <a:cs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800" b="0" i="0" u="none" strike="noStrike" cap="none" normalizeH="0" baseline="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cs typeface="Times New Roman" panose="02020603050405020304" pitchFamily="18" charset="0"/>
                        </a:defRPr>
                      </a:lvl1pPr>
                      <a:lvl2pPr>
                        <a:spcBef>
                          <a:spcPct val="20000"/>
                        </a:spcBef>
                        <a:defRPr sz="2400">
                          <a:solidFill>
                            <a:schemeClr val="tx1"/>
                          </a:solidFill>
                          <a:latin typeface="Times New Roman" panose="02020603050405020304" pitchFamily="18" charset="0"/>
                          <a:cs typeface="Times New Roman" panose="02020603050405020304" pitchFamily="18" charset="0"/>
                        </a:defRPr>
                      </a:lvl2pPr>
                      <a:lvl3pPr>
                        <a:spcBef>
                          <a:spcPct val="20000"/>
                        </a:spcBef>
                        <a:defRPr sz="2000">
                          <a:solidFill>
                            <a:schemeClr val="tx1"/>
                          </a:solidFill>
                          <a:latin typeface="Times New Roman" panose="02020603050405020304" pitchFamily="18" charset="0"/>
                          <a:cs typeface="Times New Roman" panose="02020603050405020304" pitchFamily="18" charset="0"/>
                        </a:defRPr>
                      </a:lvl3pPr>
                      <a:lvl4pPr>
                        <a:spcBef>
                          <a:spcPct val="20000"/>
                        </a:spcBef>
                        <a:defRPr>
                          <a:solidFill>
                            <a:schemeClr val="tx1"/>
                          </a:solidFill>
                          <a:latin typeface="Times New Roman" panose="02020603050405020304" pitchFamily="18" charset="0"/>
                          <a:cs typeface="Times New Roman" panose="02020603050405020304" pitchFamily="18" charset="0"/>
                        </a:defRPr>
                      </a:lvl4pPr>
                      <a:lvl5pPr>
                        <a:spcBef>
                          <a:spcPct val="20000"/>
                        </a:spcBef>
                        <a:defRPr>
                          <a:solidFill>
                            <a:schemeClr val="tx1"/>
                          </a:solidFill>
                          <a:latin typeface="Times New Roman" panose="02020603050405020304" pitchFamily="18" charset="0"/>
                          <a:cs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800" b="0" i="0" u="none" strike="noStrike" cap="none" normalizeH="0" baseline="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cs typeface="Times New Roman" panose="02020603050405020304" pitchFamily="18" charset="0"/>
                        </a:defRPr>
                      </a:lvl1pPr>
                      <a:lvl2pPr>
                        <a:spcBef>
                          <a:spcPct val="20000"/>
                        </a:spcBef>
                        <a:defRPr sz="2400">
                          <a:solidFill>
                            <a:schemeClr val="tx1"/>
                          </a:solidFill>
                          <a:latin typeface="Times New Roman" panose="02020603050405020304" pitchFamily="18" charset="0"/>
                          <a:cs typeface="Times New Roman" panose="02020603050405020304" pitchFamily="18" charset="0"/>
                        </a:defRPr>
                      </a:lvl2pPr>
                      <a:lvl3pPr>
                        <a:spcBef>
                          <a:spcPct val="20000"/>
                        </a:spcBef>
                        <a:defRPr sz="2000">
                          <a:solidFill>
                            <a:schemeClr val="tx1"/>
                          </a:solidFill>
                          <a:latin typeface="Times New Roman" panose="02020603050405020304" pitchFamily="18" charset="0"/>
                          <a:cs typeface="Times New Roman" panose="02020603050405020304" pitchFamily="18" charset="0"/>
                        </a:defRPr>
                      </a:lvl3pPr>
                      <a:lvl4pPr>
                        <a:spcBef>
                          <a:spcPct val="20000"/>
                        </a:spcBef>
                        <a:defRPr>
                          <a:solidFill>
                            <a:schemeClr val="tx1"/>
                          </a:solidFill>
                          <a:latin typeface="Times New Roman" panose="02020603050405020304" pitchFamily="18" charset="0"/>
                          <a:cs typeface="Times New Roman" panose="02020603050405020304" pitchFamily="18" charset="0"/>
                        </a:defRPr>
                      </a:lvl4pPr>
                      <a:lvl5pPr>
                        <a:spcBef>
                          <a:spcPct val="20000"/>
                        </a:spcBef>
                        <a:defRPr>
                          <a:solidFill>
                            <a:schemeClr val="tx1"/>
                          </a:solidFill>
                          <a:latin typeface="Times New Roman" panose="02020603050405020304" pitchFamily="18" charset="0"/>
                          <a:cs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800" b="0" i="0" u="none" strike="noStrike" cap="none" normalizeH="0" baseline="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895521294"/>
                  </a:ext>
                </a:extLst>
              </a:tr>
              <a:tr h="533400">
                <a:tc>
                  <a:txBody>
                    <a:bodyPr/>
                    <a:lstStyle>
                      <a:lvl1pPr>
                        <a:spcBef>
                          <a:spcPct val="20000"/>
                        </a:spcBef>
                        <a:defRPr sz="2800">
                          <a:solidFill>
                            <a:schemeClr val="tx1"/>
                          </a:solidFill>
                          <a:latin typeface="Times New Roman" panose="02020603050405020304" pitchFamily="18" charset="0"/>
                          <a:cs typeface="Times New Roman" panose="02020603050405020304" pitchFamily="18" charset="0"/>
                        </a:defRPr>
                      </a:lvl1pPr>
                      <a:lvl2pPr>
                        <a:spcBef>
                          <a:spcPct val="20000"/>
                        </a:spcBef>
                        <a:defRPr sz="2400">
                          <a:solidFill>
                            <a:schemeClr val="tx1"/>
                          </a:solidFill>
                          <a:latin typeface="Times New Roman" panose="02020603050405020304" pitchFamily="18" charset="0"/>
                          <a:cs typeface="Times New Roman" panose="02020603050405020304" pitchFamily="18" charset="0"/>
                        </a:defRPr>
                      </a:lvl2pPr>
                      <a:lvl3pPr>
                        <a:spcBef>
                          <a:spcPct val="20000"/>
                        </a:spcBef>
                        <a:defRPr sz="2000">
                          <a:solidFill>
                            <a:schemeClr val="tx1"/>
                          </a:solidFill>
                          <a:latin typeface="Times New Roman" panose="02020603050405020304" pitchFamily="18" charset="0"/>
                          <a:cs typeface="Times New Roman" panose="02020603050405020304" pitchFamily="18" charset="0"/>
                        </a:defRPr>
                      </a:lvl3pPr>
                      <a:lvl4pPr>
                        <a:spcBef>
                          <a:spcPct val="20000"/>
                        </a:spcBef>
                        <a:defRPr>
                          <a:solidFill>
                            <a:schemeClr val="tx1"/>
                          </a:solidFill>
                          <a:latin typeface="Times New Roman" panose="02020603050405020304" pitchFamily="18" charset="0"/>
                          <a:cs typeface="Times New Roman" panose="02020603050405020304" pitchFamily="18" charset="0"/>
                        </a:defRPr>
                      </a:lvl4pPr>
                      <a:lvl5pPr>
                        <a:spcBef>
                          <a:spcPct val="20000"/>
                        </a:spcBef>
                        <a:defRPr>
                          <a:solidFill>
                            <a:schemeClr val="tx1"/>
                          </a:solidFill>
                          <a:latin typeface="Times New Roman" panose="02020603050405020304" pitchFamily="18" charset="0"/>
                          <a:cs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1500" b="0" i="0" u="none" strike="noStrike" cap="none" normalizeH="0" baseline="0">
                          <a:ln>
                            <a:noFill/>
                          </a:ln>
                          <a:solidFill>
                            <a:schemeClr val="tx1"/>
                          </a:solidFill>
                          <a:effectLst/>
                          <a:latin typeface="Comic Sans MS" panose="030F0702030302020204" pitchFamily="66" charset="0"/>
                          <a:cs typeface="Arial" panose="020B0604020202020204" pitchFamily="34" charset="0"/>
                        </a:rPr>
                        <a:t>She was allowed only </a:t>
                      </a:r>
                      <a:r>
                        <a:rPr kumimoji="0" lang="en-GB" altLang="en-US" sz="1500" b="1" i="0" u="none" strike="noStrike" cap="none" normalizeH="0" baseline="0">
                          <a:ln>
                            <a:noFill/>
                          </a:ln>
                          <a:solidFill>
                            <a:schemeClr val="tx1"/>
                          </a:solidFill>
                          <a:effectLst/>
                          <a:latin typeface="Comic Sans MS" panose="030F0702030302020204" pitchFamily="66" charset="0"/>
                          <a:cs typeface="Arial" panose="020B0604020202020204" pitchFamily="34" charset="0"/>
                        </a:rPr>
                        <a:t>6</a:t>
                      </a:r>
                      <a:r>
                        <a:rPr kumimoji="0" lang="en-GB" altLang="en-US" sz="1500" b="0" i="0" u="none" strike="noStrike" cap="none" normalizeH="0" baseline="0">
                          <a:ln>
                            <a:noFill/>
                          </a:ln>
                          <a:solidFill>
                            <a:schemeClr val="tx1"/>
                          </a:solidFill>
                          <a:effectLst/>
                          <a:latin typeface="Comic Sans MS" panose="030F0702030302020204" pitchFamily="66" charset="0"/>
                          <a:cs typeface="Arial" panose="020B0604020202020204" pitchFamily="34" charset="0"/>
                        </a:rPr>
                        <a:t> battleships and no submarines</a:t>
                      </a:r>
                      <a:r>
                        <a:rPr kumimoji="0" lang="en-GB" altLang="en-US" sz="1500" b="0" i="0" u="none" strike="noStrike" cap="none" normalizeH="0" baseline="0">
                          <a:ln>
                            <a:noFill/>
                          </a:ln>
                          <a:solidFill>
                            <a:schemeClr val="tx1"/>
                          </a:solidFill>
                          <a:effectLst/>
                          <a:latin typeface="Comic Sans MS" panose="030F0702030302020204" pitchFamily="66" charset="0"/>
                          <a:cs typeface="Times New Roman" panose="02020603050405020304" pitchFamily="18" charset="0"/>
                        </a:rPr>
                        <a:t> </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cs typeface="Times New Roman" panose="02020603050405020304" pitchFamily="18" charset="0"/>
                        </a:defRPr>
                      </a:lvl1pPr>
                      <a:lvl2pPr>
                        <a:spcBef>
                          <a:spcPct val="20000"/>
                        </a:spcBef>
                        <a:defRPr sz="2400">
                          <a:solidFill>
                            <a:schemeClr val="tx1"/>
                          </a:solidFill>
                          <a:latin typeface="Times New Roman" panose="02020603050405020304" pitchFamily="18" charset="0"/>
                          <a:cs typeface="Times New Roman" panose="02020603050405020304" pitchFamily="18" charset="0"/>
                        </a:defRPr>
                      </a:lvl2pPr>
                      <a:lvl3pPr>
                        <a:spcBef>
                          <a:spcPct val="20000"/>
                        </a:spcBef>
                        <a:defRPr sz="2000">
                          <a:solidFill>
                            <a:schemeClr val="tx1"/>
                          </a:solidFill>
                          <a:latin typeface="Times New Roman" panose="02020603050405020304" pitchFamily="18" charset="0"/>
                          <a:cs typeface="Times New Roman" panose="02020603050405020304" pitchFamily="18" charset="0"/>
                        </a:defRPr>
                      </a:lvl3pPr>
                      <a:lvl4pPr>
                        <a:spcBef>
                          <a:spcPct val="20000"/>
                        </a:spcBef>
                        <a:defRPr>
                          <a:solidFill>
                            <a:schemeClr val="tx1"/>
                          </a:solidFill>
                          <a:latin typeface="Times New Roman" panose="02020603050405020304" pitchFamily="18" charset="0"/>
                          <a:cs typeface="Times New Roman" panose="02020603050405020304" pitchFamily="18" charset="0"/>
                        </a:defRPr>
                      </a:lvl4pPr>
                      <a:lvl5pPr>
                        <a:spcBef>
                          <a:spcPct val="20000"/>
                        </a:spcBef>
                        <a:defRPr>
                          <a:solidFill>
                            <a:schemeClr val="tx1"/>
                          </a:solidFill>
                          <a:latin typeface="Times New Roman" panose="02020603050405020304" pitchFamily="18" charset="0"/>
                          <a:cs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800" b="0" i="0" u="none" strike="noStrike" cap="none" normalizeH="0" baseline="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cs typeface="Times New Roman" panose="02020603050405020304" pitchFamily="18" charset="0"/>
                        </a:defRPr>
                      </a:lvl1pPr>
                      <a:lvl2pPr>
                        <a:spcBef>
                          <a:spcPct val="20000"/>
                        </a:spcBef>
                        <a:defRPr sz="2400">
                          <a:solidFill>
                            <a:schemeClr val="tx1"/>
                          </a:solidFill>
                          <a:latin typeface="Times New Roman" panose="02020603050405020304" pitchFamily="18" charset="0"/>
                          <a:cs typeface="Times New Roman" panose="02020603050405020304" pitchFamily="18" charset="0"/>
                        </a:defRPr>
                      </a:lvl2pPr>
                      <a:lvl3pPr>
                        <a:spcBef>
                          <a:spcPct val="20000"/>
                        </a:spcBef>
                        <a:defRPr sz="2000">
                          <a:solidFill>
                            <a:schemeClr val="tx1"/>
                          </a:solidFill>
                          <a:latin typeface="Times New Roman" panose="02020603050405020304" pitchFamily="18" charset="0"/>
                          <a:cs typeface="Times New Roman" panose="02020603050405020304" pitchFamily="18" charset="0"/>
                        </a:defRPr>
                      </a:lvl3pPr>
                      <a:lvl4pPr>
                        <a:spcBef>
                          <a:spcPct val="20000"/>
                        </a:spcBef>
                        <a:defRPr>
                          <a:solidFill>
                            <a:schemeClr val="tx1"/>
                          </a:solidFill>
                          <a:latin typeface="Times New Roman" panose="02020603050405020304" pitchFamily="18" charset="0"/>
                          <a:cs typeface="Times New Roman" panose="02020603050405020304" pitchFamily="18" charset="0"/>
                        </a:defRPr>
                      </a:lvl4pPr>
                      <a:lvl5pPr>
                        <a:spcBef>
                          <a:spcPct val="20000"/>
                        </a:spcBef>
                        <a:defRPr>
                          <a:solidFill>
                            <a:schemeClr val="tx1"/>
                          </a:solidFill>
                          <a:latin typeface="Times New Roman" panose="02020603050405020304" pitchFamily="18" charset="0"/>
                          <a:cs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800" b="0" i="0" u="none" strike="noStrike" cap="none" normalizeH="0" baseline="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cs typeface="Times New Roman" panose="02020603050405020304" pitchFamily="18" charset="0"/>
                        </a:defRPr>
                      </a:lvl1pPr>
                      <a:lvl2pPr>
                        <a:spcBef>
                          <a:spcPct val="20000"/>
                        </a:spcBef>
                        <a:defRPr sz="2400">
                          <a:solidFill>
                            <a:schemeClr val="tx1"/>
                          </a:solidFill>
                          <a:latin typeface="Times New Roman" panose="02020603050405020304" pitchFamily="18" charset="0"/>
                          <a:cs typeface="Times New Roman" panose="02020603050405020304" pitchFamily="18" charset="0"/>
                        </a:defRPr>
                      </a:lvl2pPr>
                      <a:lvl3pPr>
                        <a:spcBef>
                          <a:spcPct val="20000"/>
                        </a:spcBef>
                        <a:defRPr sz="2000">
                          <a:solidFill>
                            <a:schemeClr val="tx1"/>
                          </a:solidFill>
                          <a:latin typeface="Times New Roman" panose="02020603050405020304" pitchFamily="18" charset="0"/>
                          <a:cs typeface="Times New Roman" panose="02020603050405020304" pitchFamily="18" charset="0"/>
                        </a:defRPr>
                      </a:lvl3pPr>
                      <a:lvl4pPr>
                        <a:spcBef>
                          <a:spcPct val="20000"/>
                        </a:spcBef>
                        <a:defRPr>
                          <a:solidFill>
                            <a:schemeClr val="tx1"/>
                          </a:solidFill>
                          <a:latin typeface="Times New Roman" panose="02020603050405020304" pitchFamily="18" charset="0"/>
                          <a:cs typeface="Times New Roman" panose="02020603050405020304" pitchFamily="18" charset="0"/>
                        </a:defRPr>
                      </a:lvl4pPr>
                      <a:lvl5pPr>
                        <a:spcBef>
                          <a:spcPct val="20000"/>
                        </a:spcBef>
                        <a:defRPr>
                          <a:solidFill>
                            <a:schemeClr val="tx1"/>
                          </a:solidFill>
                          <a:latin typeface="Times New Roman" panose="02020603050405020304" pitchFamily="18" charset="0"/>
                          <a:cs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800" b="0" i="0" u="none" strike="noStrike" cap="none" normalizeH="0" baseline="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523117890"/>
                  </a:ext>
                </a:extLst>
              </a:tr>
              <a:tr h="396875">
                <a:tc>
                  <a:txBody>
                    <a:bodyPr/>
                    <a:lstStyle>
                      <a:lvl1pPr>
                        <a:spcBef>
                          <a:spcPct val="20000"/>
                        </a:spcBef>
                        <a:defRPr sz="2800">
                          <a:solidFill>
                            <a:schemeClr val="tx1"/>
                          </a:solidFill>
                          <a:latin typeface="Times New Roman" panose="02020603050405020304" pitchFamily="18" charset="0"/>
                          <a:cs typeface="Times New Roman" panose="02020603050405020304" pitchFamily="18" charset="0"/>
                        </a:defRPr>
                      </a:lvl1pPr>
                      <a:lvl2pPr>
                        <a:spcBef>
                          <a:spcPct val="20000"/>
                        </a:spcBef>
                        <a:defRPr sz="2400">
                          <a:solidFill>
                            <a:schemeClr val="tx1"/>
                          </a:solidFill>
                          <a:latin typeface="Times New Roman" panose="02020603050405020304" pitchFamily="18" charset="0"/>
                          <a:cs typeface="Times New Roman" panose="02020603050405020304" pitchFamily="18" charset="0"/>
                        </a:defRPr>
                      </a:lvl2pPr>
                      <a:lvl3pPr>
                        <a:spcBef>
                          <a:spcPct val="20000"/>
                        </a:spcBef>
                        <a:defRPr sz="2000">
                          <a:solidFill>
                            <a:schemeClr val="tx1"/>
                          </a:solidFill>
                          <a:latin typeface="Times New Roman" panose="02020603050405020304" pitchFamily="18" charset="0"/>
                          <a:cs typeface="Times New Roman" panose="02020603050405020304" pitchFamily="18" charset="0"/>
                        </a:defRPr>
                      </a:lvl3pPr>
                      <a:lvl4pPr>
                        <a:spcBef>
                          <a:spcPct val="20000"/>
                        </a:spcBef>
                        <a:defRPr>
                          <a:solidFill>
                            <a:schemeClr val="tx1"/>
                          </a:solidFill>
                          <a:latin typeface="Times New Roman" panose="02020603050405020304" pitchFamily="18" charset="0"/>
                          <a:cs typeface="Times New Roman" panose="02020603050405020304" pitchFamily="18" charset="0"/>
                        </a:defRPr>
                      </a:lvl4pPr>
                      <a:lvl5pPr>
                        <a:spcBef>
                          <a:spcPct val="20000"/>
                        </a:spcBef>
                        <a:defRPr>
                          <a:solidFill>
                            <a:schemeClr val="tx1"/>
                          </a:solidFill>
                          <a:latin typeface="Times New Roman" panose="02020603050405020304" pitchFamily="18" charset="0"/>
                          <a:cs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1500" b="0" i="0" u="none" strike="noStrike" cap="none" normalizeH="0" baseline="0">
                          <a:ln>
                            <a:noFill/>
                          </a:ln>
                          <a:solidFill>
                            <a:schemeClr val="tx1"/>
                          </a:solidFill>
                          <a:effectLst/>
                          <a:latin typeface="Comic Sans MS" panose="030F0702030302020204" pitchFamily="66" charset="0"/>
                          <a:cs typeface="Arial" panose="020B0604020202020204" pitchFamily="34" charset="0"/>
                        </a:rPr>
                        <a:t>Allied troops to occupy the Rhineland at all times</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1500" b="0" i="0" u="none" strike="noStrike" cap="none" normalizeH="0" baseline="0">
                        <a:ln>
                          <a:noFill/>
                        </a:ln>
                        <a:solidFill>
                          <a:schemeClr val="tx1"/>
                        </a:solidFill>
                        <a:effectLst/>
                        <a:latin typeface="Comic Sans MS" panose="030F0702030302020204" pitchFamily="66" charset="0"/>
                        <a:cs typeface="Arial" panose="020B0604020202020204" pitchFamily="34"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cs typeface="Times New Roman" panose="02020603050405020304" pitchFamily="18" charset="0"/>
                        </a:defRPr>
                      </a:lvl1pPr>
                      <a:lvl2pPr>
                        <a:spcBef>
                          <a:spcPct val="20000"/>
                        </a:spcBef>
                        <a:defRPr sz="2400">
                          <a:solidFill>
                            <a:schemeClr val="tx1"/>
                          </a:solidFill>
                          <a:latin typeface="Times New Roman" panose="02020603050405020304" pitchFamily="18" charset="0"/>
                          <a:cs typeface="Times New Roman" panose="02020603050405020304" pitchFamily="18" charset="0"/>
                        </a:defRPr>
                      </a:lvl2pPr>
                      <a:lvl3pPr>
                        <a:spcBef>
                          <a:spcPct val="20000"/>
                        </a:spcBef>
                        <a:defRPr sz="2000">
                          <a:solidFill>
                            <a:schemeClr val="tx1"/>
                          </a:solidFill>
                          <a:latin typeface="Times New Roman" panose="02020603050405020304" pitchFamily="18" charset="0"/>
                          <a:cs typeface="Times New Roman" panose="02020603050405020304" pitchFamily="18" charset="0"/>
                        </a:defRPr>
                      </a:lvl3pPr>
                      <a:lvl4pPr>
                        <a:spcBef>
                          <a:spcPct val="20000"/>
                        </a:spcBef>
                        <a:defRPr>
                          <a:solidFill>
                            <a:schemeClr val="tx1"/>
                          </a:solidFill>
                          <a:latin typeface="Times New Roman" panose="02020603050405020304" pitchFamily="18" charset="0"/>
                          <a:cs typeface="Times New Roman" panose="02020603050405020304" pitchFamily="18" charset="0"/>
                        </a:defRPr>
                      </a:lvl4pPr>
                      <a:lvl5pPr>
                        <a:spcBef>
                          <a:spcPct val="20000"/>
                        </a:spcBef>
                        <a:defRPr>
                          <a:solidFill>
                            <a:schemeClr val="tx1"/>
                          </a:solidFill>
                          <a:latin typeface="Times New Roman" panose="02020603050405020304" pitchFamily="18" charset="0"/>
                          <a:cs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1400" b="0" i="0" u="none" strike="noStrike" cap="none" normalizeH="0" baseline="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cs typeface="Times New Roman" panose="02020603050405020304" pitchFamily="18" charset="0"/>
                        </a:defRPr>
                      </a:lvl1pPr>
                      <a:lvl2pPr>
                        <a:spcBef>
                          <a:spcPct val="20000"/>
                        </a:spcBef>
                        <a:defRPr sz="2400">
                          <a:solidFill>
                            <a:schemeClr val="tx1"/>
                          </a:solidFill>
                          <a:latin typeface="Times New Roman" panose="02020603050405020304" pitchFamily="18" charset="0"/>
                          <a:cs typeface="Times New Roman" panose="02020603050405020304" pitchFamily="18" charset="0"/>
                        </a:defRPr>
                      </a:lvl2pPr>
                      <a:lvl3pPr>
                        <a:spcBef>
                          <a:spcPct val="20000"/>
                        </a:spcBef>
                        <a:defRPr sz="2000">
                          <a:solidFill>
                            <a:schemeClr val="tx1"/>
                          </a:solidFill>
                          <a:latin typeface="Times New Roman" panose="02020603050405020304" pitchFamily="18" charset="0"/>
                          <a:cs typeface="Times New Roman" panose="02020603050405020304" pitchFamily="18" charset="0"/>
                        </a:defRPr>
                      </a:lvl3pPr>
                      <a:lvl4pPr>
                        <a:spcBef>
                          <a:spcPct val="20000"/>
                        </a:spcBef>
                        <a:defRPr>
                          <a:solidFill>
                            <a:schemeClr val="tx1"/>
                          </a:solidFill>
                          <a:latin typeface="Times New Roman" panose="02020603050405020304" pitchFamily="18" charset="0"/>
                          <a:cs typeface="Times New Roman" panose="02020603050405020304" pitchFamily="18" charset="0"/>
                        </a:defRPr>
                      </a:lvl4pPr>
                      <a:lvl5pPr>
                        <a:spcBef>
                          <a:spcPct val="20000"/>
                        </a:spcBef>
                        <a:defRPr>
                          <a:solidFill>
                            <a:schemeClr val="tx1"/>
                          </a:solidFill>
                          <a:latin typeface="Times New Roman" panose="02020603050405020304" pitchFamily="18" charset="0"/>
                          <a:cs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1400" b="0" i="0" u="none" strike="noStrike" cap="none" normalizeH="0" baseline="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cs typeface="Times New Roman" panose="02020603050405020304" pitchFamily="18" charset="0"/>
                        </a:defRPr>
                      </a:lvl1pPr>
                      <a:lvl2pPr>
                        <a:spcBef>
                          <a:spcPct val="20000"/>
                        </a:spcBef>
                        <a:defRPr sz="2400">
                          <a:solidFill>
                            <a:schemeClr val="tx1"/>
                          </a:solidFill>
                          <a:latin typeface="Times New Roman" panose="02020603050405020304" pitchFamily="18" charset="0"/>
                          <a:cs typeface="Times New Roman" panose="02020603050405020304" pitchFamily="18" charset="0"/>
                        </a:defRPr>
                      </a:lvl2pPr>
                      <a:lvl3pPr>
                        <a:spcBef>
                          <a:spcPct val="20000"/>
                        </a:spcBef>
                        <a:defRPr sz="2000">
                          <a:solidFill>
                            <a:schemeClr val="tx1"/>
                          </a:solidFill>
                          <a:latin typeface="Times New Roman" panose="02020603050405020304" pitchFamily="18" charset="0"/>
                          <a:cs typeface="Times New Roman" panose="02020603050405020304" pitchFamily="18" charset="0"/>
                        </a:defRPr>
                      </a:lvl3pPr>
                      <a:lvl4pPr>
                        <a:spcBef>
                          <a:spcPct val="20000"/>
                        </a:spcBef>
                        <a:defRPr>
                          <a:solidFill>
                            <a:schemeClr val="tx1"/>
                          </a:solidFill>
                          <a:latin typeface="Times New Roman" panose="02020603050405020304" pitchFamily="18" charset="0"/>
                          <a:cs typeface="Times New Roman" panose="02020603050405020304" pitchFamily="18" charset="0"/>
                        </a:defRPr>
                      </a:lvl4pPr>
                      <a:lvl5pPr>
                        <a:spcBef>
                          <a:spcPct val="20000"/>
                        </a:spcBef>
                        <a:defRPr>
                          <a:solidFill>
                            <a:schemeClr val="tx1"/>
                          </a:solidFill>
                          <a:latin typeface="Times New Roman" panose="02020603050405020304" pitchFamily="18" charset="0"/>
                          <a:cs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1400" b="0" i="0" u="none" strike="noStrike" cap="none" normalizeH="0" baseline="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600374461"/>
                  </a:ext>
                </a:extLst>
              </a:tr>
              <a:tr h="815975">
                <a:tc>
                  <a:txBody>
                    <a:bodyPr/>
                    <a:lstStyle>
                      <a:lvl1pPr>
                        <a:spcBef>
                          <a:spcPct val="20000"/>
                        </a:spcBef>
                        <a:defRPr sz="2800">
                          <a:solidFill>
                            <a:schemeClr val="tx1"/>
                          </a:solidFill>
                          <a:latin typeface="Times New Roman" panose="02020603050405020304" pitchFamily="18" charset="0"/>
                          <a:cs typeface="Times New Roman" panose="02020603050405020304" pitchFamily="18" charset="0"/>
                        </a:defRPr>
                      </a:lvl1pPr>
                      <a:lvl2pPr>
                        <a:spcBef>
                          <a:spcPct val="20000"/>
                        </a:spcBef>
                        <a:defRPr sz="2400">
                          <a:solidFill>
                            <a:schemeClr val="tx1"/>
                          </a:solidFill>
                          <a:latin typeface="Times New Roman" panose="02020603050405020304" pitchFamily="18" charset="0"/>
                          <a:cs typeface="Times New Roman" panose="02020603050405020304" pitchFamily="18" charset="0"/>
                        </a:defRPr>
                      </a:lvl2pPr>
                      <a:lvl3pPr>
                        <a:spcBef>
                          <a:spcPct val="20000"/>
                        </a:spcBef>
                        <a:defRPr sz="2000">
                          <a:solidFill>
                            <a:schemeClr val="tx1"/>
                          </a:solidFill>
                          <a:latin typeface="Times New Roman" panose="02020603050405020304" pitchFamily="18" charset="0"/>
                          <a:cs typeface="Times New Roman" panose="02020603050405020304" pitchFamily="18" charset="0"/>
                        </a:defRPr>
                      </a:lvl3pPr>
                      <a:lvl4pPr>
                        <a:spcBef>
                          <a:spcPct val="20000"/>
                        </a:spcBef>
                        <a:defRPr>
                          <a:solidFill>
                            <a:schemeClr val="tx1"/>
                          </a:solidFill>
                          <a:latin typeface="Times New Roman" panose="02020603050405020304" pitchFamily="18" charset="0"/>
                          <a:cs typeface="Times New Roman" panose="02020603050405020304" pitchFamily="18" charset="0"/>
                        </a:defRPr>
                      </a:lvl4pPr>
                      <a:lvl5pPr>
                        <a:spcBef>
                          <a:spcPct val="20000"/>
                        </a:spcBef>
                        <a:defRPr>
                          <a:solidFill>
                            <a:schemeClr val="tx1"/>
                          </a:solidFill>
                          <a:latin typeface="Times New Roman" panose="02020603050405020304" pitchFamily="18" charset="0"/>
                          <a:cs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1500" b="0" i="0" u="none" strike="noStrike" cap="none" normalizeH="0" baseline="0">
                          <a:ln>
                            <a:noFill/>
                          </a:ln>
                          <a:solidFill>
                            <a:schemeClr val="tx1"/>
                          </a:solidFill>
                          <a:effectLst/>
                          <a:latin typeface="Comic Sans MS" panose="030F0702030302020204" pitchFamily="66" charset="0"/>
                          <a:cs typeface="Arial" panose="020B0604020202020204" pitchFamily="34" charset="0"/>
                        </a:rPr>
                        <a:t>Germany had to accept full responsibility for starting the war. </a:t>
                      </a:r>
                      <a:endParaRPr kumimoji="0" lang="en-GB" altLang="en-US" sz="1500" b="0" i="0" u="none" strike="noStrike" cap="none" normalizeH="0" baseline="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cs typeface="Times New Roman" panose="02020603050405020304" pitchFamily="18" charset="0"/>
                        </a:defRPr>
                      </a:lvl1pPr>
                      <a:lvl2pPr>
                        <a:spcBef>
                          <a:spcPct val="20000"/>
                        </a:spcBef>
                        <a:defRPr sz="2400">
                          <a:solidFill>
                            <a:schemeClr val="tx1"/>
                          </a:solidFill>
                          <a:latin typeface="Times New Roman" panose="02020603050405020304" pitchFamily="18" charset="0"/>
                          <a:cs typeface="Times New Roman" panose="02020603050405020304" pitchFamily="18" charset="0"/>
                        </a:defRPr>
                      </a:lvl2pPr>
                      <a:lvl3pPr>
                        <a:spcBef>
                          <a:spcPct val="20000"/>
                        </a:spcBef>
                        <a:defRPr sz="2000">
                          <a:solidFill>
                            <a:schemeClr val="tx1"/>
                          </a:solidFill>
                          <a:latin typeface="Times New Roman" panose="02020603050405020304" pitchFamily="18" charset="0"/>
                          <a:cs typeface="Times New Roman" panose="02020603050405020304" pitchFamily="18" charset="0"/>
                        </a:defRPr>
                      </a:lvl3pPr>
                      <a:lvl4pPr>
                        <a:spcBef>
                          <a:spcPct val="20000"/>
                        </a:spcBef>
                        <a:defRPr>
                          <a:solidFill>
                            <a:schemeClr val="tx1"/>
                          </a:solidFill>
                          <a:latin typeface="Times New Roman" panose="02020603050405020304" pitchFamily="18" charset="0"/>
                          <a:cs typeface="Times New Roman" panose="02020603050405020304" pitchFamily="18" charset="0"/>
                        </a:defRPr>
                      </a:lvl4pPr>
                      <a:lvl5pPr>
                        <a:spcBef>
                          <a:spcPct val="20000"/>
                        </a:spcBef>
                        <a:defRPr>
                          <a:solidFill>
                            <a:schemeClr val="tx1"/>
                          </a:solidFill>
                          <a:latin typeface="Times New Roman" panose="02020603050405020304" pitchFamily="18" charset="0"/>
                          <a:cs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800" b="0" i="0" u="none" strike="noStrike" cap="none" normalizeH="0" baseline="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cs typeface="Times New Roman" panose="02020603050405020304" pitchFamily="18" charset="0"/>
                        </a:defRPr>
                      </a:lvl1pPr>
                      <a:lvl2pPr>
                        <a:spcBef>
                          <a:spcPct val="20000"/>
                        </a:spcBef>
                        <a:defRPr sz="2400">
                          <a:solidFill>
                            <a:schemeClr val="tx1"/>
                          </a:solidFill>
                          <a:latin typeface="Times New Roman" panose="02020603050405020304" pitchFamily="18" charset="0"/>
                          <a:cs typeface="Times New Roman" panose="02020603050405020304" pitchFamily="18" charset="0"/>
                        </a:defRPr>
                      </a:lvl2pPr>
                      <a:lvl3pPr>
                        <a:spcBef>
                          <a:spcPct val="20000"/>
                        </a:spcBef>
                        <a:defRPr sz="2000">
                          <a:solidFill>
                            <a:schemeClr val="tx1"/>
                          </a:solidFill>
                          <a:latin typeface="Times New Roman" panose="02020603050405020304" pitchFamily="18" charset="0"/>
                          <a:cs typeface="Times New Roman" panose="02020603050405020304" pitchFamily="18" charset="0"/>
                        </a:defRPr>
                      </a:lvl3pPr>
                      <a:lvl4pPr>
                        <a:spcBef>
                          <a:spcPct val="20000"/>
                        </a:spcBef>
                        <a:defRPr>
                          <a:solidFill>
                            <a:schemeClr val="tx1"/>
                          </a:solidFill>
                          <a:latin typeface="Times New Roman" panose="02020603050405020304" pitchFamily="18" charset="0"/>
                          <a:cs typeface="Times New Roman" panose="02020603050405020304" pitchFamily="18" charset="0"/>
                        </a:defRPr>
                      </a:lvl4pPr>
                      <a:lvl5pPr>
                        <a:spcBef>
                          <a:spcPct val="20000"/>
                        </a:spcBef>
                        <a:defRPr>
                          <a:solidFill>
                            <a:schemeClr val="tx1"/>
                          </a:solidFill>
                          <a:latin typeface="Times New Roman" panose="02020603050405020304" pitchFamily="18" charset="0"/>
                          <a:cs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800" b="0" i="0" u="none" strike="noStrike" cap="none" normalizeH="0" baseline="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cs typeface="Times New Roman" panose="02020603050405020304" pitchFamily="18" charset="0"/>
                        </a:defRPr>
                      </a:lvl1pPr>
                      <a:lvl2pPr>
                        <a:spcBef>
                          <a:spcPct val="20000"/>
                        </a:spcBef>
                        <a:defRPr sz="2400">
                          <a:solidFill>
                            <a:schemeClr val="tx1"/>
                          </a:solidFill>
                          <a:latin typeface="Times New Roman" panose="02020603050405020304" pitchFamily="18" charset="0"/>
                          <a:cs typeface="Times New Roman" panose="02020603050405020304" pitchFamily="18" charset="0"/>
                        </a:defRPr>
                      </a:lvl2pPr>
                      <a:lvl3pPr>
                        <a:spcBef>
                          <a:spcPct val="20000"/>
                        </a:spcBef>
                        <a:defRPr sz="2000">
                          <a:solidFill>
                            <a:schemeClr val="tx1"/>
                          </a:solidFill>
                          <a:latin typeface="Times New Roman" panose="02020603050405020304" pitchFamily="18" charset="0"/>
                          <a:cs typeface="Times New Roman" panose="02020603050405020304" pitchFamily="18" charset="0"/>
                        </a:defRPr>
                      </a:lvl3pPr>
                      <a:lvl4pPr>
                        <a:spcBef>
                          <a:spcPct val="20000"/>
                        </a:spcBef>
                        <a:defRPr>
                          <a:solidFill>
                            <a:schemeClr val="tx1"/>
                          </a:solidFill>
                          <a:latin typeface="Times New Roman" panose="02020603050405020304" pitchFamily="18" charset="0"/>
                          <a:cs typeface="Times New Roman" panose="02020603050405020304" pitchFamily="18" charset="0"/>
                        </a:defRPr>
                      </a:lvl4pPr>
                      <a:lvl5pPr>
                        <a:spcBef>
                          <a:spcPct val="20000"/>
                        </a:spcBef>
                        <a:defRPr>
                          <a:solidFill>
                            <a:schemeClr val="tx1"/>
                          </a:solidFill>
                          <a:latin typeface="Times New Roman" panose="02020603050405020304" pitchFamily="18" charset="0"/>
                          <a:cs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800" b="0" i="0" u="none" strike="noStrike" cap="none" normalizeH="0" baseline="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505148980"/>
                  </a:ext>
                </a:extLst>
              </a:tr>
              <a:tr h="614363">
                <a:tc>
                  <a:txBody>
                    <a:bodyPr/>
                    <a:lstStyle>
                      <a:lvl1pPr>
                        <a:spcBef>
                          <a:spcPct val="20000"/>
                        </a:spcBef>
                        <a:defRPr sz="2800">
                          <a:solidFill>
                            <a:schemeClr val="tx1"/>
                          </a:solidFill>
                          <a:latin typeface="Times New Roman" panose="02020603050405020304" pitchFamily="18" charset="0"/>
                          <a:cs typeface="Times New Roman" panose="02020603050405020304" pitchFamily="18" charset="0"/>
                        </a:defRPr>
                      </a:lvl1pPr>
                      <a:lvl2pPr>
                        <a:spcBef>
                          <a:spcPct val="20000"/>
                        </a:spcBef>
                        <a:defRPr sz="2400">
                          <a:solidFill>
                            <a:schemeClr val="tx1"/>
                          </a:solidFill>
                          <a:latin typeface="Times New Roman" panose="02020603050405020304" pitchFamily="18" charset="0"/>
                          <a:cs typeface="Times New Roman" panose="02020603050405020304" pitchFamily="18" charset="0"/>
                        </a:defRPr>
                      </a:lvl2pPr>
                      <a:lvl3pPr>
                        <a:spcBef>
                          <a:spcPct val="20000"/>
                        </a:spcBef>
                        <a:defRPr sz="2000">
                          <a:solidFill>
                            <a:schemeClr val="tx1"/>
                          </a:solidFill>
                          <a:latin typeface="Times New Roman" panose="02020603050405020304" pitchFamily="18" charset="0"/>
                          <a:cs typeface="Times New Roman" panose="02020603050405020304" pitchFamily="18" charset="0"/>
                        </a:defRPr>
                      </a:lvl3pPr>
                      <a:lvl4pPr>
                        <a:spcBef>
                          <a:spcPct val="20000"/>
                        </a:spcBef>
                        <a:defRPr>
                          <a:solidFill>
                            <a:schemeClr val="tx1"/>
                          </a:solidFill>
                          <a:latin typeface="Times New Roman" panose="02020603050405020304" pitchFamily="18" charset="0"/>
                          <a:cs typeface="Times New Roman" panose="02020603050405020304" pitchFamily="18" charset="0"/>
                        </a:defRPr>
                      </a:lvl4pPr>
                      <a:lvl5pPr>
                        <a:spcBef>
                          <a:spcPct val="20000"/>
                        </a:spcBef>
                        <a:defRPr>
                          <a:solidFill>
                            <a:schemeClr val="tx1"/>
                          </a:solidFill>
                          <a:latin typeface="Times New Roman" panose="02020603050405020304" pitchFamily="18" charset="0"/>
                          <a:cs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1500" b="0" i="0" u="none" strike="noStrike" cap="none" normalizeH="0" baseline="0">
                          <a:ln>
                            <a:noFill/>
                          </a:ln>
                          <a:solidFill>
                            <a:schemeClr val="tx1"/>
                          </a:solidFill>
                          <a:effectLst/>
                          <a:latin typeface="Comic Sans MS" panose="030F0702030302020204" pitchFamily="66" charset="0"/>
                          <a:cs typeface="Arial" panose="020B0604020202020204" pitchFamily="34" charset="0"/>
                        </a:rPr>
                        <a:t>Germany had to pay £6,600 million in </a:t>
                      </a:r>
                      <a:r>
                        <a:rPr kumimoji="0" lang="en-GB" altLang="en-US" sz="1500" b="1" i="0" u="none" strike="noStrike" cap="none" normalizeH="0" baseline="0">
                          <a:ln>
                            <a:noFill/>
                          </a:ln>
                          <a:solidFill>
                            <a:schemeClr val="tx1"/>
                          </a:solidFill>
                          <a:effectLst/>
                          <a:latin typeface="Comic Sans MS" panose="030F0702030302020204" pitchFamily="66" charset="0"/>
                          <a:cs typeface="Arial" panose="020B0604020202020204" pitchFamily="34" charset="0"/>
                        </a:rPr>
                        <a:t>reparations</a:t>
                      </a:r>
                      <a:endParaRPr kumimoji="0" lang="en-GB" altLang="en-US" sz="1500" b="0" i="0" u="none" strike="noStrike" cap="none" normalizeH="0" baseline="0">
                        <a:ln>
                          <a:noFill/>
                        </a:ln>
                        <a:solidFill>
                          <a:schemeClr val="tx1"/>
                        </a:solidFill>
                        <a:effectLst/>
                        <a:latin typeface="Comic Sans MS" panose="030F0702030302020204" pitchFamily="66" charset="0"/>
                        <a:cs typeface="Arial" panose="020B0604020202020204" pitchFamily="34"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cs typeface="Times New Roman" panose="02020603050405020304" pitchFamily="18" charset="0"/>
                        </a:defRPr>
                      </a:lvl1pPr>
                      <a:lvl2pPr>
                        <a:spcBef>
                          <a:spcPct val="20000"/>
                        </a:spcBef>
                        <a:defRPr sz="2400">
                          <a:solidFill>
                            <a:schemeClr val="tx1"/>
                          </a:solidFill>
                          <a:latin typeface="Times New Roman" panose="02020603050405020304" pitchFamily="18" charset="0"/>
                          <a:cs typeface="Times New Roman" panose="02020603050405020304" pitchFamily="18" charset="0"/>
                        </a:defRPr>
                      </a:lvl2pPr>
                      <a:lvl3pPr>
                        <a:spcBef>
                          <a:spcPct val="20000"/>
                        </a:spcBef>
                        <a:defRPr sz="2000">
                          <a:solidFill>
                            <a:schemeClr val="tx1"/>
                          </a:solidFill>
                          <a:latin typeface="Times New Roman" panose="02020603050405020304" pitchFamily="18" charset="0"/>
                          <a:cs typeface="Times New Roman" panose="02020603050405020304" pitchFamily="18" charset="0"/>
                        </a:defRPr>
                      </a:lvl3pPr>
                      <a:lvl4pPr>
                        <a:spcBef>
                          <a:spcPct val="20000"/>
                        </a:spcBef>
                        <a:defRPr>
                          <a:solidFill>
                            <a:schemeClr val="tx1"/>
                          </a:solidFill>
                          <a:latin typeface="Times New Roman" panose="02020603050405020304" pitchFamily="18" charset="0"/>
                          <a:cs typeface="Times New Roman" panose="02020603050405020304" pitchFamily="18" charset="0"/>
                        </a:defRPr>
                      </a:lvl4pPr>
                      <a:lvl5pPr>
                        <a:spcBef>
                          <a:spcPct val="20000"/>
                        </a:spcBef>
                        <a:defRPr>
                          <a:solidFill>
                            <a:schemeClr val="tx1"/>
                          </a:solidFill>
                          <a:latin typeface="Times New Roman" panose="02020603050405020304" pitchFamily="18" charset="0"/>
                          <a:cs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800" b="0" i="0" u="none" strike="noStrike" cap="none" normalizeH="0" baseline="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cs typeface="Times New Roman" panose="02020603050405020304" pitchFamily="18" charset="0"/>
                        </a:defRPr>
                      </a:lvl1pPr>
                      <a:lvl2pPr>
                        <a:spcBef>
                          <a:spcPct val="20000"/>
                        </a:spcBef>
                        <a:defRPr sz="2400">
                          <a:solidFill>
                            <a:schemeClr val="tx1"/>
                          </a:solidFill>
                          <a:latin typeface="Times New Roman" panose="02020603050405020304" pitchFamily="18" charset="0"/>
                          <a:cs typeface="Times New Roman" panose="02020603050405020304" pitchFamily="18" charset="0"/>
                        </a:defRPr>
                      </a:lvl2pPr>
                      <a:lvl3pPr>
                        <a:spcBef>
                          <a:spcPct val="20000"/>
                        </a:spcBef>
                        <a:defRPr sz="2000">
                          <a:solidFill>
                            <a:schemeClr val="tx1"/>
                          </a:solidFill>
                          <a:latin typeface="Times New Roman" panose="02020603050405020304" pitchFamily="18" charset="0"/>
                          <a:cs typeface="Times New Roman" panose="02020603050405020304" pitchFamily="18" charset="0"/>
                        </a:defRPr>
                      </a:lvl3pPr>
                      <a:lvl4pPr>
                        <a:spcBef>
                          <a:spcPct val="20000"/>
                        </a:spcBef>
                        <a:defRPr>
                          <a:solidFill>
                            <a:schemeClr val="tx1"/>
                          </a:solidFill>
                          <a:latin typeface="Times New Roman" panose="02020603050405020304" pitchFamily="18" charset="0"/>
                          <a:cs typeface="Times New Roman" panose="02020603050405020304" pitchFamily="18" charset="0"/>
                        </a:defRPr>
                      </a:lvl4pPr>
                      <a:lvl5pPr>
                        <a:spcBef>
                          <a:spcPct val="20000"/>
                        </a:spcBef>
                        <a:defRPr>
                          <a:solidFill>
                            <a:schemeClr val="tx1"/>
                          </a:solidFill>
                          <a:latin typeface="Times New Roman" panose="02020603050405020304" pitchFamily="18" charset="0"/>
                          <a:cs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800" b="0" i="0" u="none" strike="noStrike" cap="none" normalizeH="0" baseline="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Times New Roman" panose="02020603050405020304" pitchFamily="18" charset="0"/>
                          <a:cs typeface="Times New Roman" panose="02020603050405020304" pitchFamily="18" charset="0"/>
                        </a:defRPr>
                      </a:lvl1pPr>
                      <a:lvl2pPr>
                        <a:spcBef>
                          <a:spcPct val="20000"/>
                        </a:spcBef>
                        <a:defRPr sz="2400">
                          <a:solidFill>
                            <a:schemeClr val="tx1"/>
                          </a:solidFill>
                          <a:latin typeface="Times New Roman" panose="02020603050405020304" pitchFamily="18" charset="0"/>
                          <a:cs typeface="Times New Roman" panose="02020603050405020304" pitchFamily="18" charset="0"/>
                        </a:defRPr>
                      </a:lvl2pPr>
                      <a:lvl3pPr>
                        <a:spcBef>
                          <a:spcPct val="20000"/>
                        </a:spcBef>
                        <a:defRPr sz="2000">
                          <a:solidFill>
                            <a:schemeClr val="tx1"/>
                          </a:solidFill>
                          <a:latin typeface="Times New Roman" panose="02020603050405020304" pitchFamily="18" charset="0"/>
                          <a:cs typeface="Times New Roman" panose="02020603050405020304" pitchFamily="18" charset="0"/>
                        </a:defRPr>
                      </a:lvl3pPr>
                      <a:lvl4pPr>
                        <a:spcBef>
                          <a:spcPct val="20000"/>
                        </a:spcBef>
                        <a:defRPr>
                          <a:solidFill>
                            <a:schemeClr val="tx1"/>
                          </a:solidFill>
                          <a:latin typeface="Times New Roman" panose="02020603050405020304" pitchFamily="18" charset="0"/>
                          <a:cs typeface="Times New Roman" panose="02020603050405020304" pitchFamily="18" charset="0"/>
                        </a:defRPr>
                      </a:lvl4pPr>
                      <a:lvl5pPr>
                        <a:spcBef>
                          <a:spcPct val="20000"/>
                        </a:spcBef>
                        <a:defRPr>
                          <a:solidFill>
                            <a:schemeClr val="tx1"/>
                          </a:solidFill>
                          <a:latin typeface="Times New Roman" panose="02020603050405020304" pitchFamily="18" charset="0"/>
                          <a:cs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cs typeface="Times New Roman" panose="02020603050405020304" pitchFamily="18"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2800" b="0" i="0" u="none" strike="noStrike" cap="none" normalizeH="0" baseline="0">
                        <a:ln>
                          <a:noFill/>
                        </a:ln>
                        <a:solidFill>
                          <a:schemeClr val="tx1"/>
                        </a:solidFill>
                        <a:effectLst/>
                        <a:latin typeface="Comic Sans MS" panose="030F0702030302020204" pitchFamily="66" charset="0"/>
                        <a:cs typeface="Times New Roman" panose="02020603050405020304" pitchFamily="18"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552686326"/>
                  </a:ext>
                </a:extLst>
              </a:tr>
            </a:tbl>
          </a:graphicData>
        </a:graphic>
      </p:graphicFrame>
      <p:sp>
        <p:nvSpPr>
          <p:cNvPr id="31797" name="AutoShape 1077">
            <a:hlinkClick r:id="" action="ppaction://hlinkshowjump?jump=previousslide" highlightClick="1"/>
          </p:cNvPr>
          <p:cNvSpPr>
            <a:spLocks noChangeArrowheads="1"/>
          </p:cNvSpPr>
          <p:nvPr/>
        </p:nvSpPr>
        <p:spPr bwMode="auto">
          <a:xfrm flipH="1">
            <a:off x="8101013" y="6426200"/>
            <a:ext cx="504825" cy="431800"/>
          </a:xfrm>
          <a:prstGeom prst="actionButtonForwardNext">
            <a:avLst/>
          </a:prstGeom>
          <a:gradFill rotWithShape="1">
            <a:gsLst>
              <a:gs pos="0">
                <a:schemeClr val="bg1"/>
              </a:gs>
              <a:gs pos="100000">
                <a:srgbClr val="FF0000"/>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798" name="AutoShape 1078">
            <a:hlinkClick r:id="" action="ppaction://hlinkshowjump?jump=nextslide" highlightClick="1"/>
          </p:cNvPr>
          <p:cNvSpPr>
            <a:spLocks noChangeArrowheads="1"/>
          </p:cNvSpPr>
          <p:nvPr/>
        </p:nvSpPr>
        <p:spPr bwMode="auto">
          <a:xfrm>
            <a:off x="8639175" y="6426200"/>
            <a:ext cx="504825" cy="431800"/>
          </a:xfrm>
          <a:prstGeom prst="actionButtonForwardNext">
            <a:avLst/>
          </a:prstGeom>
          <a:gradFill rotWithShape="1">
            <a:gsLst>
              <a:gs pos="0">
                <a:schemeClr val="bg1"/>
              </a:gs>
              <a:gs pos="100000">
                <a:srgbClr val="0000FF"/>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2"/>
          <p:cNvSpPr txBox="1">
            <a:spLocks noChangeArrowheads="1"/>
          </p:cNvSpPr>
          <p:nvPr/>
        </p:nvSpPr>
        <p:spPr bwMode="auto">
          <a:xfrm>
            <a:off x="0" y="2060575"/>
            <a:ext cx="9144000" cy="4613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120000"/>
              </a:lnSpc>
              <a:spcBef>
                <a:spcPct val="50000"/>
              </a:spcBef>
            </a:pPr>
            <a:r>
              <a:rPr lang="en-GB" altLang="en-US" sz="1800">
                <a:latin typeface="Comic Sans MS" panose="030F0702030302020204" pitchFamily="66" charset="0"/>
              </a:rPr>
              <a:t> </a:t>
            </a:r>
            <a:r>
              <a:rPr lang="en-GB" altLang="en-US" sz="2200" u="sng">
                <a:latin typeface="Comic Sans MS" panose="030F0702030302020204" pitchFamily="66" charset="0"/>
              </a:rPr>
              <a:t>T</a:t>
            </a:r>
            <a:r>
              <a:rPr lang="en-GB" altLang="en-US" sz="2200" u="sng">
                <a:latin typeface="Comic Sans MS" panose="030F0702030302020204" pitchFamily="66" charset="0"/>
                <a:cs typeface="Arial" panose="020B0604020202020204" pitchFamily="34" charset="0"/>
              </a:rPr>
              <a:t>he Treaty seemed to satisfy the "Big Three" overall.</a:t>
            </a:r>
            <a:endParaRPr lang="en-GB" altLang="en-US" sz="2200">
              <a:latin typeface="Comic Sans MS" panose="030F0702030302020204" pitchFamily="66" charset="0"/>
              <a:cs typeface="Arial" panose="020B0604020202020204" pitchFamily="34" charset="0"/>
            </a:endParaRPr>
          </a:p>
          <a:p>
            <a:pPr algn="ctr">
              <a:lnSpc>
                <a:spcPct val="120000"/>
              </a:lnSpc>
              <a:spcBef>
                <a:spcPct val="50000"/>
              </a:spcBef>
              <a:buFontTx/>
              <a:buChar char="•"/>
            </a:pPr>
            <a:r>
              <a:rPr lang="en-GB" altLang="en-US" sz="2200">
                <a:latin typeface="Comic Sans MS" panose="030F0702030302020204" pitchFamily="66" charset="0"/>
                <a:cs typeface="Arial" panose="020B0604020202020204" pitchFamily="34" charset="0"/>
              </a:rPr>
              <a:t> It made sure that Germany was too weak to start another European War, yet strong enough to help stop the spread of Communism.</a:t>
            </a:r>
            <a:br>
              <a:rPr lang="en-GB" altLang="en-US" sz="2200">
                <a:latin typeface="Comic Sans MS" panose="030F0702030302020204" pitchFamily="66" charset="0"/>
                <a:cs typeface="Arial" panose="020B0604020202020204" pitchFamily="34" charset="0"/>
              </a:rPr>
            </a:br>
            <a:endParaRPr lang="en-GB" altLang="en-US" sz="2200">
              <a:latin typeface="Comic Sans MS" panose="030F0702030302020204" pitchFamily="66" charset="0"/>
              <a:cs typeface="Arial" panose="020B0604020202020204" pitchFamily="34" charset="0"/>
            </a:endParaRPr>
          </a:p>
          <a:p>
            <a:pPr algn="ctr">
              <a:lnSpc>
                <a:spcPct val="120000"/>
              </a:lnSpc>
              <a:spcBef>
                <a:spcPct val="50000"/>
              </a:spcBef>
              <a:buFontTx/>
              <a:buChar char="•"/>
            </a:pPr>
            <a:r>
              <a:rPr lang="en-GB" altLang="en-US" sz="2200">
                <a:latin typeface="Comic Sans MS" panose="030F0702030302020204" pitchFamily="66" charset="0"/>
                <a:cs typeface="Arial" panose="020B0604020202020204" pitchFamily="34" charset="0"/>
              </a:rPr>
              <a:t> It kept the French border with Germany safe from future German attacks.</a:t>
            </a:r>
            <a:br>
              <a:rPr lang="en-GB" altLang="en-US" sz="2200">
                <a:latin typeface="Comic Sans MS" panose="030F0702030302020204" pitchFamily="66" charset="0"/>
                <a:cs typeface="Arial" panose="020B0604020202020204" pitchFamily="34" charset="0"/>
              </a:rPr>
            </a:br>
            <a:endParaRPr lang="en-GB" altLang="en-US" sz="2200">
              <a:latin typeface="Comic Sans MS" panose="030F0702030302020204" pitchFamily="66" charset="0"/>
              <a:cs typeface="Arial" panose="020B0604020202020204" pitchFamily="34" charset="0"/>
            </a:endParaRPr>
          </a:p>
          <a:p>
            <a:pPr algn="ctr">
              <a:lnSpc>
                <a:spcPct val="120000"/>
              </a:lnSpc>
              <a:spcBef>
                <a:spcPct val="50000"/>
              </a:spcBef>
              <a:buFontTx/>
              <a:buChar char="•"/>
            </a:pPr>
            <a:r>
              <a:rPr lang="en-GB" altLang="en-US" sz="2200">
                <a:latin typeface="Comic Sans MS" panose="030F0702030302020204" pitchFamily="66" charset="0"/>
                <a:cs typeface="Arial" panose="020B0604020202020204" pitchFamily="34" charset="0"/>
              </a:rPr>
              <a:t> It created the League of Nations. This would help promote peace and trade throughout the world.</a:t>
            </a:r>
            <a:endParaRPr lang="en-GB" altLang="en-US" sz="2200">
              <a:latin typeface="Comic Sans MS" panose="030F0702030302020204" pitchFamily="66" charset="0"/>
            </a:endParaRPr>
          </a:p>
        </p:txBody>
      </p:sp>
      <p:pic>
        <p:nvPicPr>
          <p:cNvPr id="28687" name="Picture 11" descr="npo00005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19475" y="0"/>
            <a:ext cx="2447925" cy="2179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8688" name="Picture 13" descr="npo00005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75238" y="1268413"/>
            <a:ext cx="288925" cy="212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8689" name="Picture 14" descr="npo00005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91138" y="1052513"/>
            <a:ext cx="365125" cy="2682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8690" name="Picture 1033" descr="German Reich Fla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06813" y="836613"/>
            <a:ext cx="288925" cy="2174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8691" name="Picture 12" descr="npo00005a"/>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364163" y="1268413"/>
            <a:ext cx="360362" cy="2365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8682" name="AutoShape 1034">
            <a:hlinkClick r:id="" action="ppaction://hlinkshowjump?jump=previousslide" highlightClick="1"/>
          </p:cNvPr>
          <p:cNvSpPr>
            <a:spLocks noChangeArrowheads="1"/>
          </p:cNvSpPr>
          <p:nvPr/>
        </p:nvSpPr>
        <p:spPr bwMode="auto">
          <a:xfrm flipH="1">
            <a:off x="8101013" y="6426200"/>
            <a:ext cx="504825" cy="431800"/>
          </a:xfrm>
          <a:prstGeom prst="actionButtonForwardNext">
            <a:avLst/>
          </a:prstGeom>
          <a:gradFill rotWithShape="1">
            <a:gsLst>
              <a:gs pos="0">
                <a:schemeClr val="bg1"/>
              </a:gs>
              <a:gs pos="100000">
                <a:srgbClr val="FF0000"/>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8683" name="AutoShape 1035">
            <a:hlinkClick r:id="" action="ppaction://hlinkshowjump?jump=nextslide" highlightClick="1"/>
          </p:cNvPr>
          <p:cNvSpPr>
            <a:spLocks noChangeArrowheads="1"/>
          </p:cNvSpPr>
          <p:nvPr/>
        </p:nvSpPr>
        <p:spPr bwMode="auto">
          <a:xfrm>
            <a:off x="8639175" y="6426200"/>
            <a:ext cx="504825" cy="431800"/>
          </a:xfrm>
          <a:prstGeom prst="actionButtonForwardNext">
            <a:avLst/>
          </a:prstGeom>
          <a:gradFill rotWithShape="1">
            <a:gsLst>
              <a:gs pos="0">
                <a:schemeClr val="bg1"/>
              </a:gs>
              <a:gs pos="100000">
                <a:srgbClr val="0000FF"/>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8686" name="WordArt 1038"/>
          <p:cNvSpPr>
            <a:spLocks noChangeArrowheads="1" noChangeShapeType="1" noTextEdit="1"/>
          </p:cNvSpPr>
          <p:nvPr/>
        </p:nvSpPr>
        <p:spPr bwMode="auto">
          <a:xfrm rot="-1230931">
            <a:off x="539750" y="620713"/>
            <a:ext cx="1873250" cy="792162"/>
          </a:xfrm>
          <a:prstGeom prst="rect">
            <a:avLst/>
          </a:prstGeom>
        </p:spPr>
        <p:txBody>
          <a:bodyPr wrap="none" fromWordArt="1">
            <a:prstTxWarp prst="textPlain">
              <a:avLst>
                <a:gd name="adj" fmla="val 50000"/>
              </a:avLst>
            </a:prstTxWarp>
          </a:bodyPr>
          <a:lstStyle/>
          <a:p>
            <a:pPr algn="ctr"/>
            <a:r>
              <a:rPr lang="en-US" sz="3600" i="1" kern="10">
                <a:ln w="9525">
                  <a:solidFill>
                    <a:srgbClr val="000000"/>
                  </a:solidFill>
                  <a:round/>
                  <a:headEnd/>
                  <a:tailEnd/>
                </a:ln>
                <a:solidFill>
                  <a:srgbClr val="FFFFFF"/>
                </a:solidFill>
                <a:effectLst>
                  <a:outerShdw dist="35921" dir="2700000" algn="ctr" rotWithShape="0">
                    <a:srgbClr val="808080">
                      <a:alpha val="80000"/>
                    </a:srgbClr>
                  </a:outerShdw>
                </a:effectLst>
                <a:latin typeface="Arial" panose="020B0604020202020204" pitchFamily="34" charset="0"/>
                <a:cs typeface="Arial" panose="020B0604020202020204" pitchFamily="34" charset="0"/>
              </a:rPr>
              <a:t>Recap...</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Text Box 3"/>
          <p:cNvSpPr txBox="1">
            <a:spLocks noChangeArrowheads="1"/>
          </p:cNvSpPr>
          <p:nvPr/>
        </p:nvSpPr>
        <p:spPr bwMode="auto">
          <a:xfrm>
            <a:off x="0" y="2025650"/>
            <a:ext cx="9144000" cy="4832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125000"/>
              </a:lnSpc>
              <a:spcBef>
                <a:spcPct val="50000"/>
              </a:spcBef>
            </a:pPr>
            <a:r>
              <a:rPr lang="en-GB" altLang="en-US" sz="2200" b="1">
                <a:latin typeface="Comic Sans MS" panose="030F0702030302020204" pitchFamily="66" charset="0"/>
                <a:cs typeface="Arial" panose="020B0604020202020204" pitchFamily="34" charset="0"/>
              </a:rPr>
              <a:t>Germans hated the treaty, especially Article 231 which blamed them for starting the war</a:t>
            </a:r>
            <a:r>
              <a:rPr lang="en-GB" altLang="en-US" sz="2200">
                <a:latin typeface="Comic Sans MS" panose="030F0702030302020204" pitchFamily="66" charset="0"/>
                <a:cs typeface="Arial" panose="020B0604020202020204" pitchFamily="34" charset="0"/>
              </a:rPr>
              <a:t>. </a:t>
            </a:r>
          </a:p>
          <a:p>
            <a:pPr algn="ctr">
              <a:lnSpc>
                <a:spcPct val="125000"/>
              </a:lnSpc>
              <a:spcBef>
                <a:spcPct val="50000"/>
              </a:spcBef>
            </a:pPr>
            <a:r>
              <a:rPr lang="en-GB" altLang="en-US" sz="2200">
                <a:latin typeface="Comic Sans MS" panose="030F0702030302020204" pitchFamily="66" charset="0"/>
                <a:cs typeface="Arial" panose="020B0604020202020204" pitchFamily="34" charset="0"/>
              </a:rPr>
              <a:t>Many Germans also thought the financial penalties that the treaty imposed upon their country and her people to be immoral and unjust.</a:t>
            </a:r>
            <a:br>
              <a:rPr lang="en-GB" altLang="en-US" sz="2200">
                <a:latin typeface="Comic Sans MS" panose="030F0702030302020204" pitchFamily="66" charset="0"/>
                <a:cs typeface="Arial" panose="020B0604020202020204" pitchFamily="34" charset="0"/>
              </a:rPr>
            </a:br>
            <a:br>
              <a:rPr lang="en-GB" altLang="en-US" sz="1000">
                <a:latin typeface="Comic Sans MS" panose="030F0702030302020204" pitchFamily="66" charset="0"/>
                <a:cs typeface="Arial" panose="020B0604020202020204" pitchFamily="34" charset="0"/>
              </a:rPr>
            </a:br>
            <a:r>
              <a:rPr lang="en-GB" altLang="en-US" sz="2200">
                <a:latin typeface="Comic Sans MS" panose="030F0702030302020204" pitchFamily="66" charset="0"/>
                <a:cs typeface="Arial" panose="020B0604020202020204" pitchFamily="34" charset="0"/>
              </a:rPr>
              <a:t>The German Government that had agreed to the treaty became known as the "</a:t>
            </a:r>
            <a:r>
              <a:rPr lang="en-GB" altLang="en-US" sz="2200" b="1">
                <a:latin typeface="Comic Sans MS" panose="030F0702030302020204" pitchFamily="66" charset="0"/>
                <a:cs typeface="Arial" panose="020B0604020202020204" pitchFamily="34" charset="0"/>
              </a:rPr>
              <a:t>November Criminals</a:t>
            </a:r>
            <a:r>
              <a:rPr lang="en-GB" altLang="en-US" sz="2200">
                <a:latin typeface="Comic Sans MS" panose="030F0702030302020204" pitchFamily="66" charset="0"/>
                <a:cs typeface="Arial" panose="020B0604020202020204" pitchFamily="34" charset="0"/>
              </a:rPr>
              <a:t>“.</a:t>
            </a:r>
            <a:br>
              <a:rPr lang="en-GB" altLang="en-US" sz="2200">
                <a:latin typeface="Comic Sans MS" panose="030F0702030302020204" pitchFamily="66" charset="0"/>
                <a:cs typeface="Arial" panose="020B0604020202020204" pitchFamily="34" charset="0"/>
              </a:rPr>
            </a:br>
            <a:br>
              <a:rPr lang="en-GB" altLang="en-US" sz="1000">
                <a:latin typeface="Comic Sans MS" panose="030F0702030302020204" pitchFamily="66" charset="0"/>
                <a:cs typeface="Arial" panose="020B0604020202020204" pitchFamily="34" charset="0"/>
              </a:rPr>
            </a:br>
            <a:r>
              <a:rPr lang="en-GB" altLang="en-US" sz="2200">
                <a:latin typeface="Comic Sans MS" panose="030F0702030302020204" pitchFamily="66" charset="0"/>
                <a:cs typeface="Arial" panose="020B0604020202020204" pitchFamily="34" charset="0"/>
              </a:rPr>
              <a:t>Many German citizens felt that they were now being punished for the </a:t>
            </a:r>
            <a:r>
              <a:rPr lang="en-GB" altLang="en-US" sz="2200" b="1">
                <a:latin typeface="Comic Sans MS" panose="030F0702030302020204" pitchFamily="66" charset="0"/>
                <a:cs typeface="Arial" panose="020B0604020202020204" pitchFamily="34" charset="0"/>
              </a:rPr>
              <a:t>mistakes of the Kaiser and German government</a:t>
            </a:r>
            <a:r>
              <a:rPr lang="en-GB" altLang="en-US" sz="2200">
                <a:latin typeface="Comic Sans MS" panose="030F0702030302020204" pitchFamily="66" charset="0"/>
                <a:cs typeface="Arial" panose="020B0604020202020204" pitchFamily="34" charset="0"/>
              </a:rPr>
              <a:t> of August 1914 who had started the war as well as the government of 1919 that had signed the treaty that brought peace.</a:t>
            </a:r>
            <a:endParaRPr lang="en-GB" altLang="en-US" sz="1800">
              <a:latin typeface="Comic Sans MS" panose="030F0702030302020204" pitchFamily="66" charset="0"/>
            </a:endParaRPr>
          </a:p>
        </p:txBody>
      </p:sp>
      <p:pic>
        <p:nvPicPr>
          <p:cNvPr id="52241" name="Picture 9" descr="npo00005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19475" y="0"/>
            <a:ext cx="2447925" cy="2179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2242" name="Picture 10" descr="npo00005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75238" y="1268413"/>
            <a:ext cx="288925" cy="212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52243" name="Picture 11" descr="npo00006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91138" y="1052513"/>
            <a:ext cx="365125" cy="2682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52244" name="Picture 12" descr="German Reich Fla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06813" y="836613"/>
            <a:ext cx="288925" cy="2174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52245" name="Picture 13" descr="npo00006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364163" y="1268413"/>
            <a:ext cx="360362" cy="2365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52240" name="WordArt 16"/>
          <p:cNvSpPr>
            <a:spLocks noChangeArrowheads="1" noChangeShapeType="1" noTextEdit="1"/>
          </p:cNvSpPr>
          <p:nvPr/>
        </p:nvSpPr>
        <p:spPr bwMode="auto">
          <a:xfrm rot="-1230931">
            <a:off x="395288" y="692150"/>
            <a:ext cx="1511300" cy="576263"/>
          </a:xfrm>
          <a:prstGeom prst="rect">
            <a:avLst/>
          </a:prstGeom>
        </p:spPr>
        <p:txBody>
          <a:bodyPr wrap="none" fromWordArt="1">
            <a:prstTxWarp prst="textPlain">
              <a:avLst>
                <a:gd name="adj" fmla="val 50000"/>
              </a:avLst>
            </a:prstTxWarp>
          </a:bodyPr>
          <a:lstStyle/>
          <a:p>
            <a:pPr algn="ctr"/>
            <a:r>
              <a:rPr lang="en-US" sz="3600" i="1" kern="10">
                <a:ln w="9525">
                  <a:solidFill>
                    <a:srgbClr val="000000"/>
                  </a:solidFill>
                  <a:round/>
                  <a:headEnd/>
                  <a:tailEnd/>
                </a:ln>
                <a:solidFill>
                  <a:srgbClr val="FFFFFF"/>
                </a:solidFill>
                <a:effectLst>
                  <a:outerShdw dist="35921" dir="2700000" algn="ctr" rotWithShape="0">
                    <a:srgbClr val="808080">
                      <a:alpha val="80000"/>
                    </a:srgbClr>
                  </a:outerShdw>
                </a:effectLst>
                <a:latin typeface="Arial" panose="020B0604020202020204" pitchFamily="34" charset="0"/>
                <a:cs typeface="Arial" panose="020B0604020202020204" pitchFamily="34" charset="0"/>
              </a:rPr>
              <a:t>But...</a:t>
            </a:r>
          </a:p>
        </p:txBody>
      </p:sp>
      <p:sp>
        <p:nvSpPr>
          <p:cNvPr id="52238" name="AutoShape 14">
            <a:hlinkClick r:id="" action="ppaction://hlinkshowjump?jump=previousslide" highlightClick="1"/>
          </p:cNvPr>
          <p:cNvSpPr>
            <a:spLocks noChangeArrowheads="1"/>
          </p:cNvSpPr>
          <p:nvPr/>
        </p:nvSpPr>
        <p:spPr bwMode="auto">
          <a:xfrm flipH="1">
            <a:off x="8101013" y="6426200"/>
            <a:ext cx="504825" cy="431800"/>
          </a:xfrm>
          <a:prstGeom prst="actionButtonForwardNext">
            <a:avLst/>
          </a:prstGeom>
          <a:gradFill rotWithShape="1">
            <a:gsLst>
              <a:gs pos="0">
                <a:schemeClr val="bg1"/>
              </a:gs>
              <a:gs pos="100000">
                <a:srgbClr val="FF0000"/>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2239" name="AutoShape 15">
            <a:hlinkClick r:id="" action="ppaction://hlinkshowjump?jump=nextslide" highlightClick="1"/>
          </p:cNvPr>
          <p:cNvSpPr>
            <a:spLocks noChangeArrowheads="1"/>
          </p:cNvSpPr>
          <p:nvPr/>
        </p:nvSpPr>
        <p:spPr bwMode="auto">
          <a:xfrm>
            <a:off x="8639175" y="6426200"/>
            <a:ext cx="504825" cy="431800"/>
          </a:xfrm>
          <a:prstGeom prst="actionButtonForwardNext">
            <a:avLst/>
          </a:prstGeom>
          <a:gradFill rotWithShape="1">
            <a:gsLst>
              <a:gs pos="0">
                <a:schemeClr val="bg1"/>
              </a:gs>
              <a:gs pos="100000">
                <a:srgbClr val="0000FF"/>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49185" y="2564904"/>
            <a:ext cx="6858000" cy="3506871"/>
          </a:xfrm>
        </p:spPr>
        <p:txBody>
          <a:bodyPr/>
          <a:lstStyle/>
          <a:p>
            <a:r>
              <a:rPr lang="en-US" dirty="0"/>
              <a:t>Use the information from the slide show to answer questions 1-4</a:t>
            </a:r>
          </a:p>
        </p:txBody>
      </p:sp>
      <p:sp>
        <p:nvSpPr>
          <p:cNvPr id="3" name="Subtitle 2"/>
          <p:cNvSpPr>
            <a:spLocks noGrp="1"/>
          </p:cNvSpPr>
          <p:nvPr>
            <p:ph type="subTitle" idx="1"/>
          </p:nvPr>
        </p:nvSpPr>
        <p:spPr>
          <a:xfrm>
            <a:off x="1149185" y="1052736"/>
            <a:ext cx="6858000" cy="1655762"/>
          </a:xfrm>
        </p:spPr>
        <p:txBody>
          <a:bodyPr/>
          <a:lstStyle/>
          <a:p>
            <a:r>
              <a:rPr lang="en-US" sz="4800" dirty="0"/>
              <a:t>Think-Pair-Share</a:t>
            </a:r>
          </a:p>
        </p:txBody>
      </p:sp>
    </p:spTree>
    <p:extLst>
      <p:ext uri="{BB962C8B-B14F-4D97-AF65-F5344CB8AC3E}">
        <p14:creationId xmlns:p14="http://schemas.microsoft.com/office/powerpoint/2010/main" val="47112104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Text Box 2"/>
          <p:cNvSpPr txBox="1">
            <a:spLocks noChangeArrowheads="1"/>
          </p:cNvSpPr>
          <p:nvPr/>
        </p:nvSpPr>
        <p:spPr bwMode="auto">
          <a:xfrm>
            <a:off x="0" y="692150"/>
            <a:ext cx="9144000" cy="5751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sz="2400">
                <a:solidFill>
                  <a:schemeClr val="tx1"/>
                </a:solidFill>
                <a:latin typeface="Times New Roman" panose="02020603050405020304" pitchFamily="18" charset="0"/>
                <a:cs typeface="Times New Roman" panose="02020603050405020304" pitchFamily="18" charset="0"/>
              </a:defRPr>
            </a:lvl1pPr>
            <a:lvl2pPr marL="914400" indent="-457200">
              <a:defRPr sz="2400">
                <a:solidFill>
                  <a:schemeClr val="tx1"/>
                </a:solidFill>
                <a:latin typeface="Times New Roman" panose="02020603050405020304" pitchFamily="18" charset="0"/>
                <a:cs typeface="Times New Roman" panose="02020603050405020304" pitchFamily="18" charset="0"/>
              </a:defRPr>
            </a:lvl2pPr>
            <a:lvl3pPr marL="1371600" indent="-457200">
              <a:defRPr sz="2400">
                <a:solidFill>
                  <a:schemeClr val="tx1"/>
                </a:solidFill>
                <a:latin typeface="Times New Roman" panose="02020603050405020304" pitchFamily="18" charset="0"/>
                <a:cs typeface="Times New Roman" panose="02020603050405020304" pitchFamily="18" charset="0"/>
              </a:defRPr>
            </a:lvl3pPr>
            <a:lvl4pPr marL="1828800" indent="-457200">
              <a:defRPr sz="2400">
                <a:solidFill>
                  <a:schemeClr val="tx1"/>
                </a:solidFill>
                <a:latin typeface="Times New Roman" panose="02020603050405020304" pitchFamily="18" charset="0"/>
                <a:cs typeface="Times New Roman" panose="02020603050405020304" pitchFamily="18" charset="0"/>
              </a:defRPr>
            </a:lvl4pPr>
            <a:lvl5pPr marL="2286000" indent="-457200">
              <a:defRPr sz="2400">
                <a:solidFill>
                  <a:schemeClr val="tx1"/>
                </a:solidFill>
                <a:latin typeface="Times New Roman" panose="02020603050405020304" pitchFamily="18" charset="0"/>
                <a:cs typeface="Times New Roman" panose="02020603050405020304" pitchFamily="18" charset="0"/>
              </a:defRPr>
            </a:lvl5pPr>
            <a:lvl6pPr marL="2743200" indent="-457200" fontAlgn="base">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6pPr>
            <a:lvl7pPr marL="3200400" indent="-457200" fontAlgn="base">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7pPr>
            <a:lvl8pPr marL="3657600" indent="-457200" fontAlgn="base">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8pPr>
            <a:lvl9pPr marL="4114800" indent="-457200" fontAlgn="base">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9pPr>
          </a:lstStyle>
          <a:p>
            <a:pPr>
              <a:spcBef>
                <a:spcPct val="50000"/>
              </a:spcBef>
              <a:buFontTx/>
              <a:buAutoNum type="arabicPeriod"/>
            </a:pPr>
            <a:r>
              <a:rPr lang="en-GB" altLang="en-US" b="1">
                <a:latin typeface="Comic Sans MS" panose="030F0702030302020204" pitchFamily="66" charset="0"/>
              </a:rPr>
              <a:t>In which year was the Treaty of Versailles signed?</a:t>
            </a:r>
            <a:br>
              <a:rPr lang="en-GB" altLang="en-US" b="1">
                <a:latin typeface="Comic Sans MS" panose="030F0702030302020204" pitchFamily="66" charset="0"/>
              </a:rPr>
            </a:br>
            <a:endParaRPr lang="en-GB" altLang="en-US" b="1">
              <a:latin typeface="Comic Sans MS" panose="030F0702030302020204" pitchFamily="66" charset="0"/>
            </a:endParaRPr>
          </a:p>
          <a:p>
            <a:pPr>
              <a:spcBef>
                <a:spcPct val="50000"/>
              </a:spcBef>
              <a:buFontTx/>
              <a:buAutoNum type="arabicPeriod"/>
            </a:pPr>
            <a:r>
              <a:rPr lang="en-GB" altLang="en-US" b="1">
                <a:latin typeface="Comic Sans MS" panose="030F0702030302020204" pitchFamily="66" charset="0"/>
              </a:rPr>
              <a:t>How many soldiers were the German army allowed to retain under the treaty?</a:t>
            </a:r>
          </a:p>
          <a:p>
            <a:pPr>
              <a:spcBef>
                <a:spcPct val="50000"/>
              </a:spcBef>
            </a:pPr>
            <a:endParaRPr lang="en-GB" altLang="en-US" b="1">
              <a:latin typeface="Comic Sans MS" panose="030F0702030302020204" pitchFamily="66" charset="0"/>
            </a:endParaRPr>
          </a:p>
          <a:p>
            <a:pPr>
              <a:spcBef>
                <a:spcPct val="50000"/>
              </a:spcBef>
            </a:pPr>
            <a:r>
              <a:rPr lang="en-GB" altLang="en-US" b="1">
                <a:latin typeface="Comic Sans MS" panose="030F0702030302020204" pitchFamily="66" charset="0"/>
              </a:rPr>
              <a:t>3. How much land was taken off Germany within Europe?</a:t>
            </a:r>
          </a:p>
          <a:p>
            <a:pPr>
              <a:spcBef>
                <a:spcPct val="50000"/>
              </a:spcBef>
              <a:buFontTx/>
              <a:buAutoNum type="arabicPeriod"/>
            </a:pPr>
            <a:endParaRPr lang="en-GB" altLang="en-US" b="1">
              <a:latin typeface="Comic Sans MS" panose="030F0702030302020204" pitchFamily="66" charset="0"/>
            </a:endParaRPr>
          </a:p>
          <a:p>
            <a:pPr>
              <a:spcBef>
                <a:spcPct val="50000"/>
              </a:spcBef>
            </a:pPr>
            <a:r>
              <a:rPr lang="en-GB" altLang="en-US" b="1">
                <a:latin typeface="Comic Sans MS" panose="030F0702030302020204" pitchFamily="66" charset="0"/>
              </a:rPr>
              <a:t>4. What phrase did the Germans use when referring to the treaty and treaty negotiations?</a:t>
            </a:r>
          </a:p>
          <a:p>
            <a:pPr>
              <a:spcBef>
                <a:spcPct val="50000"/>
              </a:spcBef>
            </a:pPr>
            <a:endParaRPr lang="en-GB" altLang="en-US" b="1">
              <a:latin typeface="Comic Sans MS" panose="030F0702030302020204" pitchFamily="66" charset="0"/>
            </a:endParaRPr>
          </a:p>
          <a:p>
            <a:pPr>
              <a:spcBef>
                <a:spcPct val="50000"/>
              </a:spcBef>
            </a:pPr>
            <a:r>
              <a:rPr lang="en-GB" altLang="en-US" b="1">
                <a:latin typeface="Comic Sans MS" panose="030F0702030302020204" pitchFamily="66" charset="0"/>
              </a:rPr>
              <a:t>5. How much were the Germans supposed to pay the Allies in reparations?</a:t>
            </a:r>
          </a:p>
        </p:txBody>
      </p:sp>
      <p:sp>
        <p:nvSpPr>
          <p:cNvPr id="36866" name="WordArt 2"/>
          <p:cNvSpPr>
            <a:spLocks noChangeArrowheads="1" noChangeShapeType="1" noTextEdit="1"/>
          </p:cNvSpPr>
          <p:nvPr/>
        </p:nvSpPr>
        <p:spPr bwMode="auto">
          <a:xfrm>
            <a:off x="3348038" y="188913"/>
            <a:ext cx="2498725" cy="404812"/>
          </a:xfrm>
          <a:prstGeom prst="rect">
            <a:avLst/>
          </a:prstGeom>
        </p:spPr>
        <p:txBody>
          <a:bodyPr wrap="none" fromWordArt="1">
            <a:prstTxWarp prst="textPlain">
              <a:avLst>
                <a:gd name="adj" fmla="val 50000"/>
              </a:avLst>
            </a:prstTxWarp>
          </a:bodyPr>
          <a:lstStyle/>
          <a:p>
            <a:pPr algn="ctr"/>
            <a:r>
              <a:rPr lang="en-US" sz="3600" i="1" kern="10">
                <a:ln w="9525">
                  <a:solidFill>
                    <a:srgbClr val="000000"/>
                  </a:solidFill>
                  <a:round/>
                  <a:headEnd/>
                  <a:tailEnd/>
                </a:ln>
                <a:solidFill>
                  <a:srgbClr val="FFFFFF"/>
                </a:solidFill>
                <a:effectLst>
                  <a:outerShdw dist="35921" dir="2700000" algn="ctr" rotWithShape="0">
                    <a:srgbClr val="808080">
                      <a:alpha val="80000"/>
                    </a:srgbClr>
                  </a:outerShdw>
                </a:effectLst>
                <a:latin typeface="Arial Black" panose="020B0A04020102020204" pitchFamily="34" charset="0"/>
              </a:rPr>
              <a:t>Quick Test</a:t>
            </a:r>
          </a:p>
        </p:txBody>
      </p:sp>
      <p:sp>
        <p:nvSpPr>
          <p:cNvPr id="36867" name="AutoShape 3">
            <a:hlinkClick r:id="" action="ppaction://hlinkshowjump?jump=previousslide" highlightClick="1"/>
          </p:cNvPr>
          <p:cNvSpPr>
            <a:spLocks noChangeArrowheads="1"/>
          </p:cNvSpPr>
          <p:nvPr/>
        </p:nvSpPr>
        <p:spPr bwMode="auto">
          <a:xfrm flipH="1">
            <a:off x="8101013" y="6426200"/>
            <a:ext cx="504825" cy="431800"/>
          </a:xfrm>
          <a:prstGeom prst="actionButtonForwardNext">
            <a:avLst/>
          </a:prstGeom>
          <a:gradFill rotWithShape="1">
            <a:gsLst>
              <a:gs pos="0">
                <a:schemeClr val="bg1"/>
              </a:gs>
              <a:gs pos="100000">
                <a:srgbClr val="FF0000"/>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6868" name="AutoShape 4">
            <a:hlinkClick r:id="" action="ppaction://hlinkshowjump?jump=nextslide" highlightClick="1"/>
          </p:cNvPr>
          <p:cNvSpPr>
            <a:spLocks noChangeArrowheads="1"/>
          </p:cNvSpPr>
          <p:nvPr/>
        </p:nvSpPr>
        <p:spPr bwMode="auto">
          <a:xfrm>
            <a:off x="8639175" y="6426200"/>
            <a:ext cx="504825" cy="431800"/>
          </a:xfrm>
          <a:prstGeom prst="actionButtonForwardNext">
            <a:avLst/>
          </a:prstGeom>
          <a:gradFill rotWithShape="1">
            <a:gsLst>
              <a:gs pos="0">
                <a:schemeClr val="bg1"/>
              </a:gs>
              <a:gs pos="100000">
                <a:srgbClr val="0000FF"/>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ext Box 2"/>
          <p:cNvSpPr txBox="1">
            <a:spLocks noChangeArrowheads="1"/>
          </p:cNvSpPr>
          <p:nvPr/>
        </p:nvSpPr>
        <p:spPr bwMode="auto">
          <a:xfrm>
            <a:off x="0" y="692150"/>
            <a:ext cx="9144000" cy="5751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sz="2400">
                <a:solidFill>
                  <a:schemeClr val="tx1"/>
                </a:solidFill>
                <a:latin typeface="Times New Roman" panose="02020603050405020304" pitchFamily="18" charset="0"/>
                <a:cs typeface="Times New Roman" panose="02020603050405020304" pitchFamily="18" charset="0"/>
              </a:defRPr>
            </a:lvl1pPr>
            <a:lvl2pPr marL="914400" indent="-457200">
              <a:defRPr sz="2400">
                <a:solidFill>
                  <a:schemeClr val="tx1"/>
                </a:solidFill>
                <a:latin typeface="Times New Roman" panose="02020603050405020304" pitchFamily="18" charset="0"/>
                <a:cs typeface="Times New Roman" panose="02020603050405020304" pitchFamily="18" charset="0"/>
              </a:defRPr>
            </a:lvl2pPr>
            <a:lvl3pPr marL="1371600" indent="-457200">
              <a:defRPr sz="2400">
                <a:solidFill>
                  <a:schemeClr val="tx1"/>
                </a:solidFill>
                <a:latin typeface="Times New Roman" panose="02020603050405020304" pitchFamily="18" charset="0"/>
                <a:cs typeface="Times New Roman" panose="02020603050405020304" pitchFamily="18" charset="0"/>
              </a:defRPr>
            </a:lvl3pPr>
            <a:lvl4pPr marL="1828800" indent="-457200">
              <a:defRPr sz="2400">
                <a:solidFill>
                  <a:schemeClr val="tx1"/>
                </a:solidFill>
                <a:latin typeface="Times New Roman" panose="02020603050405020304" pitchFamily="18" charset="0"/>
                <a:cs typeface="Times New Roman" panose="02020603050405020304" pitchFamily="18" charset="0"/>
              </a:defRPr>
            </a:lvl4pPr>
            <a:lvl5pPr marL="2286000" indent="-457200">
              <a:defRPr sz="2400">
                <a:solidFill>
                  <a:schemeClr val="tx1"/>
                </a:solidFill>
                <a:latin typeface="Times New Roman" panose="02020603050405020304" pitchFamily="18" charset="0"/>
                <a:cs typeface="Times New Roman" panose="02020603050405020304" pitchFamily="18" charset="0"/>
              </a:defRPr>
            </a:lvl5pPr>
            <a:lvl6pPr marL="2743200" indent="-457200" fontAlgn="base">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6pPr>
            <a:lvl7pPr marL="3200400" indent="-457200" fontAlgn="base">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7pPr>
            <a:lvl8pPr marL="3657600" indent="-457200" fontAlgn="base">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8pPr>
            <a:lvl9pPr marL="4114800" indent="-457200" fontAlgn="base">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9pPr>
          </a:lstStyle>
          <a:p>
            <a:pPr>
              <a:spcBef>
                <a:spcPct val="50000"/>
              </a:spcBef>
              <a:buFontTx/>
              <a:buAutoNum type="arabicPeriod"/>
            </a:pPr>
            <a:r>
              <a:rPr lang="en-GB" altLang="en-US" b="1">
                <a:latin typeface="Comic Sans MS" panose="030F0702030302020204" pitchFamily="66" charset="0"/>
              </a:rPr>
              <a:t>In which year was the Treaty of Versailles signed?</a:t>
            </a:r>
            <a:br>
              <a:rPr lang="en-GB" altLang="en-US" b="1">
                <a:latin typeface="Comic Sans MS" panose="030F0702030302020204" pitchFamily="66" charset="0"/>
              </a:rPr>
            </a:br>
            <a:endParaRPr lang="en-GB" altLang="en-US" b="1">
              <a:latin typeface="Comic Sans MS" panose="030F0702030302020204" pitchFamily="66" charset="0"/>
            </a:endParaRPr>
          </a:p>
          <a:p>
            <a:pPr>
              <a:spcBef>
                <a:spcPct val="50000"/>
              </a:spcBef>
              <a:buFontTx/>
              <a:buAutoNum type="arabicPeriod"/>
            </a:pPr>
            <a:r>
              <a:rPr lang="en-GB" altLang="en-US" b="1">
                <a:latin typeface="Comic Sans MS" panose="030F0702030302020204" pitchFamily="66" charset="0"/>
              </a:rPr>
              <a:t>How many soldiers were the German army allowed to retain under the treaty?</a:t>
            </a:r>
          </a:p>
          <a:p>
            <a:pPr>
              <a:spcBef>
                <a:spcPct val="50000"/>
              </a:spcBef>
            </a:pPr>
            <a:endParaRPr lang="en-GB" altLang="en-US" b="1">
              <a:latin typeface="Comic Sans MS" panose="030F0702030302020204" pitchFamily="66" charset="0"/>
            </a:endParaRPr>
          </a:p>
          <a:p>
            <a:pPr>
              <a:spcBef>
                <a:spcPct val="50000"/>
              </a:spcBef>
            </a:pPr>
            <a:r>
              <a:rPr lang="en-GB" altLang="en-US" b="1">
                <a:latin typeface="Comic Sans MS" panose="030F0702030302020204" pitchFamily="66" charset="0"/>
              </a:rPr>
              <a:t>3. How much land was taken off Germany within Europe?</a:t>
            </a:r>
          </a:p>
          <a:p>
            <a:pPr>
              <a:spcBef>
                <a:spcPct val="50000"/>
              </a:spcBef>
              <a:buFontTx/>
              <a:buAutoNum type="arabicPeriod"/>
            </a:pPr>
            <a:endParaRPr lang="en-GB" altLang="en-US" b="1">
              <a:latin typeface="Comic Sans MS" panose="030F0702030302020204" pitchFamily="66" charset="0"/>
            </a:endParaRPr>
          </a:p>
          <a:p>
            <a:pPr>
              <a:spcBef>
                <a:spcPct val="50000"/>
              </a:spcBef>
            </a:pPr>
            <a:r>
              <a:rPr lang="en-GB" altLang="en-US" b="1">
                <a:latin typeface="Comic Sans MS" panose="030F0702030302020204" pitchFamily="66" charset="0"/>
              </a:rPr>
              <a:t>4. What phrase did the Germans use when referring to the treaty and treaty negotiations?</a:t>
            </a:r>
          </a:p>
          <a:p>
            <a:pPr>
              <a:spcBef>
                <a:spcPct val="50000"/>
              </a:spcBef>
            </a:pPr>
            <a:endParaRPr lang="en-GB" altLang="en-US" b="1">
              <a:latin typeface="Comic Sans MS" panose="030F0702030302020204" pitchFamily="66" charset="0"/>
            </a:endParaRPr>
          </a:p>
          <a:p>
            <a:pPr>
              <a:spcBef>
                <a:spcPct val="50000"/>
              </a:spcBef>
            </a:pPr>
            <a:r>
              <a:rPr lang="en-GB" altLang="en-US" b="1">
                <a:latin typeface="Comic Sans MS" panose="030F0702030302020204" pitchFamily="66" charset="0"/>
              </a:rPr>
              <a:t>5. How much were the Germans supposed to pay the Allies in reparations?</a:t>
            </a:r>
          </a:p>
        </p:txBody>
      </p:sp>
      <p:sp>
        <p:nvSpPr>
          <p:cNvPr id="66563" name="WordArt 3"/>
          <p:cNvSpPr>
            <a:spLocks noChangeArrowheads="1" noChangeShapeType="1" noTextEdit="1"/>
          </p:cNvSpPr>
          <p:nvPr/>
        </p:nvSpPr>
        <p:spPr bwMode="auto">
          <a:xfrm>
            <a:off x="3348038" y="188913"/>
            <a:ext cx="2498725" cy="404812"/>
          </a:xfrm>
          <a:prstGeom prst="rect">
            <a:avLst/>
          </a:prstGeom>
        </p:spPr>
        <p:txBody>
          <a:bodyPr wrap="none" fromWordArt="1">
            <a:prstTxWarp prst="textPlain">
              <a:avLst>
                <a:gd name="adj" fmla="val 50000"/>
              </a:avLst>
            </a:prstTxWarp>
          </a:bodyPr>
          <a:lstStyle/>
          <a:p>
            <a:pPr algn="ctr"/>
            <a:r>
              <a:rPr lang="en-US" sz="3600" i="1" kern="10">
                <a:ln w="9525">
                  <a:solidFill>
                    <a:srgbClr val="000000"/>
                  </a:solidFill>
                  <a:round/>
                  <a:headEnd/>
                  <a:tailEnd/>
                </a:ln>
                <a:solidFill>
                  <a:srgbClr val="FFFFFF"/>
                </a:solidFill>
                <a:effectLst>
                  <a:outerShdw dist="35921" dir="2700000" algn="ctr" rotWithShape="0">
                    <a:srgbClr val="808080">
                      <a:alpha val="80000"/>
                    </a:srgbClr>
                  </a:outerShdw>
                </a:effectLst>
                <a:latin typeface="Arial Black" panose="020B0A04020102020204" pitchFamily="34" charset="0"/>
              </a:rPr>
              <a:t>Quick Test</a:t>
            </a:r>
          </a:p>
        </p:txBody>
      </p:sp>
      <p:sp>
        <p:nvSpPr>
          <p:cNvPr id="66564" name="Text Box 4"/>
          <p:cNvSpPr txBox="1">
            <a:spLocks noChangeArrowheads="1"/>
          </p:cNvSpPr>
          <p:nvPr/>
        </p:nvSpPr>
        <p:spPr bwMode="auto">
          <a:xfrm>
            <a:off x="468313" y="1125538"/>
            <a:ext cx="1150937"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3000" b="1">
                <a:solidFill>
                  <a:schemeClr val="accent2"/>
                </a:solidFill>
                <a:latin typeface="Comic Sans MS" panose="030F0702030302020204" pitchFamily="66" charset="0"/>
              </a:rPr>
              <a:t>1919</a:t>
            </a:r>
          </a:p>
        </p:txBody>
      </p:sp>
      <p:sp>
        <p:nvSpPr>
          <p:cNvPr id="66565" name="AutoShape 5">
            <a:hlinkClick r:id="" action="ppaction://hlinkshowjump?jump=previousslide" highlightClick="1"/>
          </p:cNvPr>
          <p:cNvSpPr>
            <a:spLocks noChangeArrowheads="1"/>
          </p:cNvSpPr>
          <p:nvPr/>
        </p:nvSpPr>
        <p:spPr bwMode="auto">
          <a:xfrm flipH="1">
            <a:off x="8101013" y="6426200"/>
            <a:ext cx="504825" cy="431800"/>
          </a:xfrm>
          <a:prstGeom prst="actionButtonForwardNext">
            <a:avLst/>
          </a:prstGeom>
          <a:gradFill rotWithShape="1">
            <a:gsLst>
              <a:gs pos="0">
                <a:schemeClr val="bg1"/>
              </a:gs>
              <a:gs pos="100000">
                <a:srgbClr val="FF0000"/>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6566" name="AutoShape 6">
            <a:hlinkClick r:id="" action="ppaction://hlinkshowjump?jump=nextslide" highlightClick="1"/>
          </p:cNvPr>
          <p:cNvSpPr>
            <a:spLocks noChangeArrowheads="1"/>
          </p:cNvSpPr>
          <p:nvPr/>
        </p:nvSpPr>
        <p:spPr bwMode="auto">
          <a:xfrm>
            <a:off x="8639175" y="6426200"/>
            <a:ext cx="504825" cy="431800"/>
          </a:xfrm>
          <a:prstGeom prst="actionButtonForwardNext">
            <a:avLst/>
          </a:prstGeom>
          <a:gradFill rotWithShape="1">
            <a:gsLst>
              <a:gs pos="0">
                <a:schemeClr val="bg1"/>
              </a:gs>
              <a:gs pos="100000">
                <a:srgbClr val="0000FF"/>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ADA9AA0-88E8-4407-81BB-7F7FD141BD9A}"/>
              </a:ext>
            </a:extLst>
          </p:cNvPr>
          <p:cNvSpPr/>
          <p:nvPr/>
        </p:nvSpPr>
        <p:spPr>
          <a:xfrm>
            <a:off x="3042" y="1974350"/>
            <a:ext cx="9144000" cy="4524315"/>
          </a:xfrm>
          <a:prstGeom prst="rect">
            <a:avLst/>
          </a:prstGeom>
        </p:spPr>
        <p:txBody>
          <a:bodyPr wrap="square">
            <a:spAutoFit/>
          </a:bodyPr>
          <a:lstStyle/>
          <a:p>
            <a:r>
              <a:rPr lang="en-US" sz="3200" b="1" i="1" dirty="0">
                <a:solidFill>
                  <a:srgbClr val="C00000"/>
                </a:solidFill>
                <a:ea typeface="Calibri" panose="020F0502020204030204" pitchFamily="34" charset="0"/>
              </a:rPr>
              <a:t>I Want Students to</a:t>
            </a:r>
            <a:r>
              <a:rPr lang="en-US" sz="3200" b="1" dirty="0">
                <a:ea typeface="Calibri" panose="020F0502020204030204" pitchFamily="34" charset="0"/>
              </a:rPr>
              <a:t>: </a:t>
            </a:r>
            <a:br>
              <a:rPr lang="en-US" sz="3200" b="1" dirty="0">
                <a:ea typeface="Calibri" panose="020F0502020204030204" pitchFamily="34" charset="0"/>
              </a:rPr>
            </a:br>
            <a:r>
              <a:rPr lang="en-US" sz="3200" b="1" dirty="0">
                <a:ea typeface="Calibri" panose="020F0502020204030204" pitchFamily="34" charset="0"/>
              </a:rPr>
              <a:t>1</a:t>
            </a:r>
            <a:r>
              <a:rPr lang="en-US" sz="3200" b="1" i="1" dirty="0">
                <a:solidFill>
                  <a:srgbClr val="C00000"/>
                </a:solidFill>
                <a:ea typeface="Calibri" panose="020F0502020204030204" pitchFamily="34" charset="0"/>
              </a:rPr>
              <a:t>. KNOW</a:t>
            </a:r>
            <a:r>
              <a:rPr lang="en-US" sz="3200" b="1" dirty="0">
                <a:solidFill>
                  <a:srgbClr val="C00000"/>
                </a:solidFill>
                <a:ea typeface="Calibri" panose="020F0502020204030204" pitchFamily="34" charset="0"/>
              </a:rPr>
              <a:t> </a:t>
            </a:r>
            <a:r>
              <a:rPr lang="en-US" sz="3200" b="1" dirty="0">
                <a:ea typeface="Calibri" panose="020F0502020204030204" pitchFamily="34" charset="0"/>
              </a:rPr>
              <a:t>the different degrees of punishment for Germany by each of the “Big Three.”  2. </a:t>
            </a:r>
            <a:r>
              <a:rPr lang="en-US" sz="3200" b="1" i="1" dirty="0">
                <a:solidFill>
                  <a:srgbClr val="C00000"/>
                </a:solidFill>
                <a:ea typeface="Calibri" panose="020F0502020204030204" pitchFamily="34" charset="0"/>
              </a:rPr>
              <a:t>UNDERSTAND</a:t>
            </a:r>
            <a:r>
              <a:rPr lang="en-US" sz="3200" b="1" dirty="0">
                <a:ea typeface="Calibri" panose="020F0502020204030204" pitchFamily="34" charset="0"/>
              </a:rPr>
              <a:t> and explain Article 231, the War Guilt Clause, Germany was blamed for starting the war.  3. Read and critique (</a:t>
            </a:r>
            <a:r>
              <a:rPr lang="en-US" sz="3200" b="1" i="1" dirty="0">
                <a:solidFill>
                  <a:srgbClr val="C00000"/>
                </a:solidFill>
                <a:ea typeface="Calibri" panose="020F0502020204030204" pitchFamily="34" charset="0"/>
              </a:rPr>
              <a:t>SKILL</a:t>
            </a:r>
            <a:r>
              <a:rPr lang="en-US" sz="3200" b="1" dirty="0">
                <a:ea typeface="Calibri" panose="020F0502020204030204" pitchFamily="34" charset="0"/>
              </a:rPr>
              <a:t>) Woodrow Wilson’s 14 Point Peace, specifically the 14</a:t>
            </a:r>
            <a:r>
              <a:rPr lang="en-US" sz="3200" b="1" baseline="30000" dirty="0">
                <a:ea typeface="Calibri" panose="020F0502020204030204" pitchFamily="34" charset="0"/>
              </a:rPr>
              <a:t>th</a:t>
            </a:r>
            <a:r>
              <a:rPr lang="en-US" sz="3200" b="1" dirty="0">
                <a:ea typeface="Calibri" panose="020F0502020204030204" pitchFamily="34" charset="0"/>
              </a:rPr>
              <a:t> point which called for the creation of a United Nations.</a:t>
            </a:r>
            <a:br>
              <a:rPr lang="en-US" sz="3200" b="1" dirty="0">
                <a:ea typeface="Calibri" panose="020F0502020204030204" pitchFamily="34" charset="0"/>
              </a:rPr>
            </a:br>
            <a:endParaRPr lang="en-US" sz="3200" dirty="0"/>
          </a:p>
        </p:txBody>
      </p:sp>
      <p:sp>
        <p:nvSpPr>
          <p:cNvPr id="3" name="TextBox 2">
            <a:extLst>
              <a:ext uri="{FF2B5EF4-FFF2-40B4-BE49-F238E27FC236}">
                <a16:creationId xmlns:a16="http://schemas.microsoft.com/office/drawing/2014/main" id="{E4C360B3-0362-4734-9DC3-B25351EE9A65}"/>
              </a:ext>
            </a:extLst>
          </p:cNvPr>
          <p:cNvSpPr txBox="1"/>
          <p:nvPr/>
        </p:nvSpPr>
        <p:spPr>
          <a:xfrm>
            <a:off x="251520" y="620688"/>
            <a:ext cx="8568952" cy="1323439"/>
          </a:xfrm>
          <a:prstGeom prst="rect">
            <a:avLst/>
          </a:prstGeom>
          <a:noFill/>
        </p:spPr>
        <p:txBody>
          <a:bodyPr wrap="square" rtlCol="0">
            <a:spAutoFit/>
          </a:bodyPr>
          <a:lstStyle/>
          <a:p>
            <a:pPr algn="ctr"/>
            <a:r>
              <a:rPr lang="en-US" sz="4000" b="1" dirty="0">
                <a:solidFill>
                  <a:srgbClr val="C00000"/>
                </a:solidFill>
              </a:rPr>
              <a:t>Learning Targets </a:t>
            </a:r>
            <a:r>
              <a:rPr lang="en-US" sz="4000" dirty="0">
                <a:solidFill>
                  <a:srgbClr val="C00000"/>
                </a:solidFill>
              </a:rPr>
              <a:t>and </a:t>
            </a:r>
            <a:r>
              <a:rPr lang="en-US" sz="4000" b="1" i="1" dirty="0">
                <a:solidFill>
                  <a:srgbClr val="C00000"/>
                </a:solidFill>
              </a:rPr>
              <a:t>Intentions of the Lesson</a:t>
            </a:r>
            <a:endParaRPr lang="en-US" sz="4000" dirty="0">
              <a:solidFill>
                <a:srgbClr val="C00000"/>
              </a:solidFill>
            </a:endParaRPr>
          </a:p>
        </p:txBody>
      </p:sp>
    </p:spTree>
    <p:extLst>
      <p:ext uri="{BB962C8B-B14F-4D97-AF65-F5344CB8AC3E}">
        <p14:creationId xmlns:p14="http://schemas.microsoft.com/office/powerpoint/2010/main" val="332053209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ext Box 2"/>
          <p:cNvSpPr txBox="1">
            <a:spLocks noChangeArrowheads="1"/>
          </p:cNvSpPr>
          <p:nvPr/>
        </p:nvSpPr>
        <p:spPr bwMode="auto">
          <a:xfrm>
            <a:off x="0" y="692150"/>
            <a:ext cx="9144000" cy="5751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sz="2400">
                <a:solidFill>
                  <a:schemeClr val="tx1"/>
                </a:solidFill>
                <a:latin typeface="Times New Roman" panose="02020603050405020304" pitchFamily="18" charset="0"/>
                <a:cs typeface="Times New Roman" panose="02020603050405020304" pitchFamily="18" charset="0"/>
              </a:defRPr>
            </a:lvl1pPr>
            <a:lvl2pPr marL="914400" indent="-457200">
              <a:defRPr sz="2400">
                <a:solidFill>
                  <a:schemeClr val="tx1"/>
                </a:solidFill>
                <a:latin typeface="Times New Roman" panose="02020603050405020304" pitchFamily="18" charset="0"/>
                <a:cs typeface="Times New Roman" panose="02020603050405020304" pitchFamily="18" charset="0"/>
              </a:defRPr>
            </a:lvl2pPr>
            <a:lvl3pPr marL="1371600" indent="-457200">
              <a:defRPr sz="2400">
                <a:solidFill>
                  <a:schemeClr val="tx1"/>
                </a:solidFill>
                <a:latin typeface="Times New Roman" panose="02020603050405020304" pitchFamily="18" charset="0"/>
                <a:cs typeface="Times New Roman" panose="02020603050405020304" pitchFamily="18" charset="0"/>
              </a:defRPr>
            </a:lvl3pPr>
            <a:lvl4pPr marL="1828800" indent="-457200">
              <a:defRPr sz="2400">
                <a:solidFill>
                  <a:schemeClr val="tx1"/>
                </a:solidFill>
                <a:latin typeface="Times New Roman" panose="02020603050405020304" pitchFamily="18" charset="0"/>
                <a:cs typeface="Times New Roman" panose="02020603050405020304" pitchFamily="18" charset="0"/>
              </a:defRPr>
            </a:lvl4pPr>
            <a:lvl5pPr marL="2286000" indent="-457200">
              <a:defRPr sz="2400">
                <a:solidFill>
                  <a:schemeClr val="tx1"/>
                </a:solidFill>
                <a:latin typeface="Times New Roman" panose="02020603050405020304" pitchFamily="18" charset="0"/>
                <a:cs typeface="Times New Roman" panose="02020603050405020304" pitchFamily="18" charset="0"/>
              </a:defRPr>
            </a:lvl5pPr>
            <a:lvl6pPr marL="2743200" indent="-457200" fontAlgn="base">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6pPr>
            <a:lvl7pPr marL="3200400" indent="-457200" fontAlgn="base">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7pPr>
            <a:lvl8pPr marL="3657600" indent="-457200" fontAlgn="base">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8pPr>
            <a:lvl9pPr marL="4114800" indent="-457200" fontAlgn="base">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9pPr>
          </a:lstStyle>
          <a:p>
            <a:pPr>
              <a:spcBef>
                <a:spcPct val="50000"/>
              </a:spcBef>
              <a:buFontTx/>
              <a:buAutoNum type="arabicPeriod"/>
            </a:pPr>
            <a:r>
              <a:rPr lang="en-GB" altLang="en-US" b="1">
                <a:latin typeface="Comic Sans MS" panose="030F0702030302020204" pitchFamily="66" charset="0"/>
              </a:rPr>
              <a:t>In which year was the Treaty of Versailles signed?</a:t>
            </a:r>
            <a:br>
              <a:rPr lang="en-GB" altLang="en-US" b="1">
                <a:latin typeface="Comic Sans MS" panose="030F0702030302020204" pitchFamily="66" charset="0"/>
              </a:rPr>
            </a:br>
            <a:endParaRPr lang="en-GB" altLang="en-US" b="1">
              <a:latin typeface="Comic Sans MS" panose="030F0702030302020204" pitchFamily="66" charset="0"/>
            </a:endParaRPr>
          </a:p>
          <a:p>
            <a:pPr>
              <a:spcBef>
                <a:spcPct val="50000"/>
              </a:spcBef>
              <a:buFontTx/>
              <a:buAutoNum type="arabicPeriod"/>
            </a:pPr>
            <a:r>
              <a:rPr lang="en-GB" altLang="en-US" b="1">
                <a:latin typeface="Comic Sans MS" panose="030F0702030302020204" pitchFamily="66" charset="0"/>
              </a:rPr>
              <a:t>How many soldiers were the German army allowed to retain under the treaty?</a:t>
            </a:r>
          </a:p>
          <a:p>
            <a:pPr>
              <a:spcBef>
                <a:spcPct val="50000"/>
              </a:spcBef>
            </a:pPr>
            <a:endParaRPr lang="en-GB" altLang="en-US" b="1">
              <a:latin typeface="Comic Sans MS" panose="030F0702030302020204" pitchFamily="66" charset="0"/>
            </a:endParaRPr>
          </a:p>
          <a:p>
            <a:pPr>
              <a:spcBef>
                <a:spcPct val="50000"/>
              </a:spcBef>
            </a:pPr>
            <a:r>
              <a:rPr lang="en-GB" altLang="en-US" b="1">
                <a:latin typeface="Comic Sans MS" panose="030F0702030302020204" pitchFamily="66" charset="0"/>
              </a:rPr>
              <a:t>3. How much land was taken off Germany within Europe?</a:t>
            </a:r>
          </a:p>
          <a:p>
            <a:pPr>
              <a:spcBef>
                <a:spcPct val="50000"/>
              </a:spcBef>
              <a:buFontTx/>
              <a:buAutoNum type="arabicPeriod"/>
            </a:pPr>
            <a:endParaRPr lang="en-GB" altLang="en-US" b="1">
              <a:latin typeface="Comic Sans MS" panose="030F0702030302020204" pitchFamily="66" charset="0"/>
            </a:endParaRPr>
          </a:p>
          <a:p>
            <a:pPr>
              <a:spcBef>
                <a:spcPct val="50000"/>
              </a:spcBef>
            </a:pPr>
            <a:r>
              <a:rPr lang="en-GB" altLang="en-US" b="1">
                <a:latin typeface="Comic Sans MS" panose="030F0702030302020204" pitchFamily="66" charset="0"/>
              </a:rPr>
              <a:t>4. What phrase did the Germans use when referring to the treaty and treaty negotiations?</a:t>
            </a:r>
          </a:p>
          <a:p>
            <a:pPr>
              <a:spcBef>
                <a:spcPct val="50000"/>
              </a:spcBef>
            </a:pPr>
            <a:endParaRPr lang="en-GB" altLang="en-US" b="1">
              <a:latin typeface="Comic Sans MS" panose="030F0702030302020204" pitchFamily="66" charset="0"/>
            </a:endParaRPr>
          </a:p>
          <a:p>
            <a:pPr>
              <a:spcBef>
                <a:spcPct val="50000"/>
              </a:spcBef>
            </a:pPr>
            <a:r>
              <a:rPr lang="en-GB" altLang="en-US" b="1">
                <a:latin typeface="Comic Sans MS" panose="030F0702030302020204" pitchFamily="66" charset="0"/>
              </a:rPr>
              <a:t>5. How much were the Germans supposed to pay the Allies in reparations?</a:t>
            </a:r>
          </a:p>
        </p:txBody>
      </p:sp>
      <p:sp>
        <p:nvSpPr>
          <p:cNvPr id="67587" name="WordArt 3"/>
          <p:cNvSpPr>
            <a:spLocks noChangeArrowheads="1" noChangeShapeType="1" noTextEdit="1"/>
          </p:cNvSpPr>
          <p:nvPr/>
        </p:nvSpPr>
        <p:spPr bwMode="auto">
          <a:xfrm>
            <a:off x="3348038" y="188913"/>
            <a:ext cx="2498725" cy="404812"/>
          </a:xfrm>
          <a:prstGeom prst="rect">
            <a:avLst/>
          </a:prstGeom>
        </p:spPr>
        <p:txBody>
          <a:bodyPr wrap="none" fromWordArt="1">
            <a:prstTxWarp prst="textPlain">
              <a:avLst>
                <a:gd name="adj" fmla="val 50000"/>
              </a:avLst>
            </a:prstTxWarp>
          </a:bodyPr>
          <a:lstStyle/>
          <a:p>
            <a:pPr algn="ctr"/>
            <a:r>
              <a:rPr lang="en-US" sz="3600" i="1" kern="10">
                <a:ln w="9525">
                  <a:solidFill>
                    <a:srgbClr val="000000"/>
                  </a:solidFill>
                  <a:round/>
                  <a:headEnd/>
                  <a:tailEnd/>
                </a:ln>
                <a:solidFill>
                  <a:srgbClr val="FFFFFF"/>
                </a:solidFill>
                <a:effectLst>
                  <a:outerShdw dist="35921" dir="2700000" algn="ctr" rotWithShape="0">
                    <a:srgbClr val="808080">
                      <a:alpha val="80000"/>
                    </a:srgbClr>
                  </a:outerShdw>
                </a:effectLst>
                <a:latin typeface="Arial Black" panose="020B0A04020102020204" pitchFamily="34" charset="0"/>
              </a:rPr>
              <a:t>Quick Test</a:t>
            </a:r>
          </a:p>
        </p:txBody>
      </p:sp>
      <p:sp>
        <p:nvSpPr>
          <p:cNvPr id="67588" name="Text Box 4"/>
          <p:cNvSpPr txBox="1">
            <a:spLocks noChangeArrowheads="1"/>
          </p:cNvSpPr>
          <p:nvPr/>
        </p:nvSpPr>
        <p:spPr bwMode="auto">
          <a:xfrm>
            <a:off x="395288" y="2492375"/>
            <a:ext cx="1800225"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3000" b="1">
                <a:solidFill>
                  <a:schemeClr val="accent2"/>
                </a:solidFill>
                <a:latin typeface="Comic Sans MS" panose="030F0702030302020204" pitchFamily="66" charset="0"/>
              </a:rPr>
              <a:t>100,000</a:t>
            </a:r>
          </a:p>
        </p:txBody>
      </p:sp>
      <p:sp>
        <p:nvSpPr>
          <p:cNvPr id="67589" name="Text Box 5"/>
          <p:cNvSpPr txBox="1">
            <a:spLocks noChangeArrowheads="1"/>
          </p:cNvSpPr>
          <p:nvPr/>
        </p:nvSpPr>
        <p:spPr bwMode="auto">
          <a:xfrm>
            <a:off x="468313" y="1125538"/>
            <a:ext cx="1150937"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3000" b="1">
                <a:solidFill>
                  <a:schemeClr val="accent2"/>
                </a:solidFill>
                <a:latin typeface="Comic Sans MS" panose="030F0702030302020204" pitchFamily="66" charset="0"/>
              </a:rPr>
              <a:t>1919</a:t>
            </a:r>
          </a:p>
        </p:txBody>
      </p:sp>
      <p:sp>
        <p:nvSpPr>
          <p:cNvPr id="67590" name="AutoShape 6">
            <a:hlinkClick r:id="" action="ppaction://hlinkshowjump?jump=previousslide" highlightClick="1"/>
          </p:cNvPr>
          <p:cNvSpPr>
            <a:spLocks noChangeArrowheads="1"/>
          </p:cNvSpPr>
          <p:nvPr/>
        </p:nvSpPr>
        <p:spPr bwMode="auto">
          <a:xfrm flipH="1">
            <a:off x="8101013" y="6426200"/>
            <a:ext cx="504825" cy="431800"/>
          </a:xfrm>
          <a:prstGeom prst="actionButtonForwardNext">
            <a:avLst/>
          </a:prstGeom>
          <a:gradFill rotWithShape="1">
            <a:gsLst>
              <a:gs pos="0">
                <a:schemeClr val="bg1"/>
              </a:gs>
              <a:gs pos="100000">
                <a:srgbClr val="FF0000"/>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7591" name="AutoShape 7">
            <a:hlinkClick r:id="" action="ppaction://hlinkshowjump?jump=nextslide" highlightClick="1"/>
          </p:cNvPr>
          <p:cNvSpPr>
            <a:spLocks noChangeArrowheads="1"/>
          </p:cNvSpPr>
          <p:nvPr/>
        </p:nvSpPr>
        <p:spPr bwMode="auto">
          <a:xfrm>
            <a:off x="8639175" y="6426200"/>
            <a:ext cx="504825" cy="431800"/>
          </a:xfrm>
          <a:prstGeom prst="actionButtonForwardNext">
            <a:avLst/>
          </a:prstGeom>
          <a:gradFill rotWithShape="1">
            <a:gsLst>
              <a:gs pos="0">
                <a:schemeClr val="bg1"/>
              </a:gs>
              <a:gs pos="100000">
                <a:srgbClr val="0000FF"/>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ext Box 2"/>
          <p:cNvSpPr txBox="1">
            <a:spLocks noChangeArrowheads="1"/>
          </p:cNvSpPr>
          <p:nvPr/>
        </p:nvSpPr>
        <p:spPr bwMode="auto">
          <a:xfrm>
            <a:off x="0" y="692150"/>
            <a:ext cx="9144000" cy="5751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sz="2400">
                <a:solidFill>
                  <a:schemeClr val="tx1"/>
                </a:solidFill>
                <a:latin typeface="Times New Roman" panose="02020603050405020304" pitchFamily="18" charset="0"/>
                <a:cs typeface="Times New Roman" panose="02020603050405020304" pitchFamily="18" charset="0"/>
              </a:defRPr>
            </a:lvl1pPr>
            <a:lvl2pPr marL="914400" indent="-457200">
              <a:defRPr sz="2400">
                <a:solidFill>
                  <a:schemeClr val="tx1"/>
                </a:solidFill>
                <a:latin typeface="Times New Roman" panose="02020603050405020304" pitchFamily="18" charset="0"/>
                <a:cs typeface="Times New Roman" panose="02020603050405020304" pitchFamily="18" charset="0"/>
              </a:defRPr>
            </a:lvl2pPr>
            <a:lvl3pPr marL="1371600" indent="-457200">
              <a:defRPr sz="2400">
                <a:solidFill>
                  <a:schemeClr val="tx1"/>
                </a:solidFill>
                <a:latin typeface="Times New Roman" panose="02020603050405020304" pitchFamily="18" charset="0"/>
                <a:cs typeface="Times New Roman" panose="02020603050405020304" pitchFamily="18" charset="0"/>
              </a:defRPr>
            </a:lvl3pPr>
            <a:lvl4pPr marL="1828800" indent="-457200">
              <a:defRPr sz="2400">
                <a:solidFill>
                  <a:schemeClr val="tx1"/>
                </a:solidFill>
                <a:latin typeface="Times New Roman" panose="02020603050405020304" pitchFamily="18" charset="0"/>
                <a:cs typeface="Times New Roman" panose="02020603050405020304" pitchFamily="18" charset="0"/>
              </a:defRPr>
            </a:lvl4pPr>
            <a:lvl5pPr marL="2286000" indent="-457200">
              <a:defRPr sz="2400">
                <a:solidFill>
                  <a:schemeClr val="tx1"/>
                </a:solidFill>
                <a:latin typeface="Times New Roman" panose="02020603050405020304" pitchFamily="18" charset="0"/>
                <a:cs typeface="Times New Roman" panose="02020603050405020304" pitchFamily="18" charset="0"/>
              </a:defRPr>
            </a:lvl5pPr>
            <a:lvl6pPr marL="2743200" indent="-457200" fontAlgn="base">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6pPr>
            <a:lvl7pPr marL="3200400" indent="-457200" fontAlgn="base">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7pPr>
            <a:lvl8pPr marL="3657600" indent="-457200" fontAlgn="base">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8pPr>
            <a:lvl9pPr marL="4114800" indent="-457200" fontAlgn="base">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9pPr>
          </a:lstStyle>
          <a:p>
            <a:pPr>
              <a:spcBef>
                <a:spcPct val="50000"/>
              </a:spcBef>
              <a:buFontTx/>
              <a:buAutoNum type="arabicPeriod"/>
            </a:pPr>
            <a:r>
              <a:rPr lang="en-GB" altLang="en-US" b="1">
                <a:latin typeface="Comic Sans MS" panose="030F0702030302020204" pitchFamily="66" charset="0"/>
              </a:rPr>
              <a:t>In which year was the Treaty of Versailles signed?</a:t>
            </a:r>
            <a:br>
              <a:rPr lang="en-GB" altLang="en-US" b="1">
                <a:latin typeface="Comic Sans MS" panose="030F0702030302020204" pitchFamily="66" charset="0"/>
              </a:rPr>
            </a:br>
            <a:endParaRPr lang="en-GB" altLang="en-US" b="1">
              <a:latin typeface="Comic Sans MS" panose="030F0702030302020204" pitchFamily="66" charset="0"/>
            </a:endParaRPr>
          </a:p>
          <a:p>
            <a:pPr>
              <a:spcBef>
                <a:spcPct val="50000"/>
              </a:spcBef>
              <a:buFontTx/>
              <a:buAutoNum type="arabicPeriod"/>
            </a:pPr>
            <a:r>
              <a:rPr lang="en-GB" altLang="en-US" b="1">
                <a:latin typeface="Comic Sans MS" panose="030F0702030302020204" pitchFamily="66" charset="0"/>
              </a:rPr>
              <a:t>How many soldiers were the German army allowed to retain under the treaty?</a:t>
            </a:r>
          </a:p>
          <a:p>
            <a:pPr>
              <a:spcBef>
                <a:spcPct val="50000"/>
              </a:spcBef>
            </a:pPr>
            <a:endParaRPr lang="en-GB" altLang="en-US" b="1">
              <a:latin typeface="Comic Sans MS" panose="030F0702030302020204" pitchFamily="66" charset="0"/>
            </a:endParaRPr>
          </a:p>
          <a:p>
            <a:pPr>
              <a:spcBef>
                <a:spcPct val="50000"/>
              </a:spcBef>
            </a:pPr>
            <a:r>
              <a:rPr lang="en-GB" altLang="en-US" b="1">
                <a:latin typeface="Comic Sans MS" panose="030F0702030302020204" pitchFamily="66" charset="0"/>
              </a:rPr>
              <a:t>3. How much land was taken off Germany within Europe?</a:t>
            </a:r>
          </a:p>
          <a:p>
            <a:pPr>
              <a:spcBef>
                <a:spcPct val="50000"/>
              </a:spcBef>
              <a:buFontTx/>
              <a:buAutoNum type="arabicPeriod"/>
            </a:pPr>
            <a:endParaRPr lang="en-GB" altLang="en-US" b="1">
              <a:latin typeface="Comic Sans MS" panose="030F0702030302020204" pitchFamily="66" charset="0"/>
            </a:endParaRPr>
          </a:p>
          <a:p>
            <a:pPr>
              <a:spcBef>
                <a:spcPct val="50000"/>
              </a:spcBef>
            </a:pPr>
            <a:r>
              <a:rPr lang="en-GB" altLang="en-US" b="1">
                <a:latin typeface="Comic Sans MS" panose="030F0702030302020204" pitchFamily="66" charset="0"/>
              </a:rPr>
              <a:t>4. What phrase did the Germans use when referring to the treaty and treaty negotiations?</a:t>
            </a:r>
          </a:p>
          <a:p>
            <a:pPr>
              <a:spcBef>
                <a:spcPct val="50000"/>
              </a:spcBef>
            </a:pPr>
            <a:endParaRPr lang="en-GB" altLang="en-US" b="1">
              <a:latin typeface="Comic Sans MS" panose="030F0702030302020204" pitchFamily="66" charset="0"/>
            </a:endParaRPr>
          </a:p>
          <a:p>
            <a:pPr>
              <a:spcBef>
                <a:spcPct val="50000"/>
              </a:spcBef>
            </a:pPr>
            <a:r>
              <a:rPr lang="en-GB" altLang="en-US" b="1">
                <a:latin typeface="Comic Sans MS" panose="030F0702030302020204" pitchFamily="66" charset="0"/>
              </a:rPr>
              <a:t>5. How much were the Germans supposed to pay the Allies in reparations?</a:t>
            </a:r>
          </a:p>
        </p:txBody>
      </p:sp>
      <p:sp>
        <p:nvSpPr>
          <p:cNvPr id="68611" name="WordArt 3"/>
          <p:cNvSpPr>
            <a:spLocks noChangeArrowheads="1" noChangeShapeType="1" noTextEdit="1"/>
          </p:cNvSpPr>
          <p:nvPr/>
        </p:nvSpPr>
        <p:spPr bwMode="auto">
          <a:xfrm>
            <a:off x="3348038" y="188913"/>
            <a:ext cx="2498725" cy="404812"/>
          </a:xfrm>
          <a:prstGeom prst="rect">
            <a:avLst/>
          </a:prstGeom>
        </p:spPr>
        <p:txBody>
          <a:bodyPr wrap="none" fromWordArt="1">
            <a:prstTxWarp prst="textPlain">
              <a:avLst>
                <a:gd name="adj" fmla="val 50000"/>
              </a:avLst>
            </a:prstTxWarp>
          </a:bodyPr>
          <a:lstStyle/>
          <a:p>
            <a:pPr algn="ctr"/>
            <a:r>
              <a:rPr lang="en-US" sz="3600" i="1" kern="10">
                <a:ln w="9525">
                  <a:solidFill>
                    <a:srgbClr val="000000"/>
                  </a:solidFill>
                  <a:round/>
                  <a:headEnd/>
                  <a:tailEnd/>
                </a:ln>
                <a:solidFill>
                  <a:srgbClr val="FFFFFF"/>
                </a:solidFill>
                <a:effectLst>
                  <a:outerShdw dist="35921" dir="2700000" algn="ctr" rotWithShape="0">
                    <a:srgbClr val="808080">
                      <a:alpha val="80000"/>
                    </a:srgbClr>
                  </a:outerShdw>
                </a:effectLst>
                <a:latin typeface="Arial Black" panose="020B0A04020102020204" pitchFamily="34" charset="0"/>
              </a:rPr>
              <a:t>Quick Test</a:t>
            </a:r>
          </a:p>
        </p:txBody>
      </p:sp>
      <p:sp>
        <p:nvSpPr>
          <p:cNvPr id="68612" name="Text Box 4"/>
          <p:cNvSpPr txBox="1">
            <a:spLocks noChangeArrowheads="1"/>
          </p:cNvSpPr>
          <p:nvPr/>
        </p:nvSpPr>
        <p:spPr bwMode="auto">
          <a:xfrm>
            <a:off x="395288" y="2492375"/>
            <a:ext cx="1800225"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3000" b="1">
                <a:solidFill>
                  <a:schemeClr val="accent2"/>
                </a:solidFill>
                <a:latin typeface="Comic Sans MS" panose="030F0702030302020204" pitchFamily="66" charset="0"/>
              </a:rPr>
              <a:t>100,000</a:t>
            </a:r>
          </a:p>
        </p:txBody>
      </p:sp>
      <p:sp>
        <p:nvSpPr>
          <p:cNvPr id="68613" name="Text Box 5"/>
          <p:cNvSpPr txBox="1">
            <a:spLocks noChangeArrowheads="1"/>
          </p:cNvSpPr>
          <p:nvPr/>
        </p:nvSpPr>
        <p:spPr bwMode="auto">
          <a:xfrm>
            <a:off x="468313" y="1125538"/>
            <a:ext cx="1150937"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3000" b="1">
                <a:solidFill>
                  <a:schemeClr val="accent2"/>
                </a:solidFill>
                <a:latin typeface="Comic Sans MS" panose="030F0702030302020204" pitchFamily="66" charset="0"/>
              </a:rPr>
              <a:t>1919</a:t>
            </a:r>
          </a:p>
        </p:txBody>
      </p:sp>
      <p:sp>
        <p:nvSpPr>
          <p:cNvPr id="68614" name="Text Box 6"/>
          <p:cNvSpPr txBox="1">
            <a:spLocks noChangeArrowheads="1"/>
          </p:cNvSpPr>
          <p:nvPr/>
        </p:nvSpPr>
        <p:spPr bwMode="auto">
          <a:xfrm>
            <a:off x="395288" y="3573463"/>
            <a:ext cx="2808287"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3000" b="1">
                <a:solidFill>
                  <a:schemeClr val="accent2"/>
                </a:solidFill>
                <a:latin typeface="Comic Sans MS" panose="030F0702030302020204" pitchFamily="66" charset="0"/>
              </a:rPr>
              <a:t>70,000 sq km</a:t>
            </a:r>
          </a:p>
        </p:txBody>
      </p:sp>
      <p:sp>
        <p:nvSpPr>
          <p:cNvPr id="68615" name="AutoShape 7">
            <a:hlinkClick r:id="" action="ppaction://hlinkshowjump?jump=previousslide" highlightClick="1"/>
          </p:cNvPr>
          <p:cNvSpPr>
            <a:spLocks noChangeArrowheads="1"/>
          </p:cNvSpPr>
          <p:nvPr/>
        </p:nvSpPr>
        <p:spPr bwMode="auto">
          <a:xfrm flipH="1">
            <a:off x="8101013" y="6426200"/>
            <a:ext cx="504825" cy="431800"/>
          </a:xfrm>
          <a:prstGeom prst="actionButtonForwardNext">
            <a:avLst/>
          </a:prstGeom>
          <a:gradFill rotWithShape="1">
            <a:gsLst>
              <a:gs pos="0">
                <a:schemeClr val="bg1"/>
              </a:gs>
              <a:gs pos="100000">
                <a:srgbClr val="FF0000"/>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8616" name="AutoShape 8">
            <a:hlinkClick r:id="" action="ppaction://hlinkshowjump?jump=nextslide" highlightClick="1"/>
          </p:cNvPr>
          <p:cNvSpPr>
            <a:spLocks noChangeArrowheads="1"/>
          </p:cNvSpPr>
          <p:nvPr/>
        </p:nvSpPr>
        <p:spPr bwMode="auto">
          <a:xfrm>
            <a:off x="8639175" y="6426200"/>
            <a:ext cx="504825" cy="431800"/>
          </a:xfrm>
          <a:prstGeom prst="actionButtonForwardNext">
            <a:avLst/>
          </a:prstGeom>
          <a:gradFill rotWithShape="1">
            <a:gsLst>
              <a:gs pos="0">
                <a:schemeClr val="bg1"/>
              </a:gs>
              <a:gs pos="100000">
                <a:srgbClr val="0000FF"/>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Text Box 2"/>
          <p:cNvSpPr txBox="1">
            <a:spLocks noChangeArrowheads="1"/>
          </p:cNvSpPr>
          <p:nvPr/>
        </p:nvSpPr>
        <p:spPr bwMode="auto">
          <a:xfrm>
            <a:off x="0" y="692150"/>
            <a:ext cx="9144000" cy="5751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sz="2400">
                <a:solidFill>
                  <a:schemeClr val="tx1"/>
                </a:solidFill>
                <a:latin typeface="Times New Roman" panose="02020603050405020304" pitchFamily="18" charset="0"/>
                <a:cs typeface="Times New Roman" panose="02020603050405020304" pitchFamily="18" charset="0"/>
              </a:defRPr>
            </a:lvl1pPr>
            <a:lvl2pPr marL="914400" indent="-457200">
              <a:defRPr sz="2400">
                <a:solidFill>
                  <a:schemeClr val="tx1"/>
                </a:solidFill>
                <a:latin typeface="Times New Roman" panose="02020603050405020304" pitchFamily="18" charset="0"/>
                <a:cs typeface="Times New Roman" panose="02020603050405020304" pitchFamily="18" charset="0"/>
              </a:defRPr>
            </a:lvl2pPr>
            <a:lvl3pPr marL="1371600" indent="-457200">
              <a:defRPr sz="2400">
                <a:solidFill>
                  <a:schemeClr val="tx1"/>
                </a:solidFill>
                <a:latin typeface="Times New Roman" panose="02020603050405020304" pitchFamily="18" charset="0"/>
                <a:cs typeface="Times New Roman" panose="02020603050405020304" pitchFamily="18" charset="0"/>
              </a:defRPr>
            </a:lvl3pPr>
            <a:lvl4pPr marL="1828800" indent="-457200">
              <a:defRPr sz="2400">
                <a:solidFill>
                  <a:schemeClr val="tx1"/>
                </a:solidFill>
                <a:latin typeface="Times New Roman" panose="02020603050405020304" pitchFamily="18" charset="0"/>
                <a:cs typeface="Times New Roman" panose="02020603050405020304" pitchFamily="18" charset="0"/>
              </a:defRPr>
            </a:lvl4pPr>
            <a:lvl5pPr marL="2286000" indent="-457200">
              <a:defRPr sz="2400">
                <a:solidFill>
                  <a:schemeClr val="tx1"/>
                </a:solidFill>
                <a:latin typeface="Times New Roman" panose="02020603050405020304" pitchFamily="18" charset="0"/>
                <a:cs typeface="Times New Roman" panose="02020603050405020304" pitchFamily="18" charset="0"/>
              </a:defRPr>
            </a:lvl5pPr>
            <a:lvl6pPr marL="2743200" indent="-457200" fontAlgn="base">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6pPr>
            <a:lvl7pPr marL="3200400" indent="-457200" fontAlgn="base">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7pPr>
            <a:lvl8pPr marL="3657600" indent="-457200" fontAlgn="base">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8pPr>
            <a:lvl9pPr marL="4114800" indent="-457200" fontAlgn="base">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9pPr>
          </a:lstStyle>
          <a:p>
            <a:pPr>
              <a:spcBef>
                <a:spcPct val="50000"/>
              </a:spcBef>
              <a:buFontTx/>
              <a:buAutoNum type="arabicPeriod"/>
            </a:pPr>
            <a:r>
              <a:rPr lang="en-GB" altLang="en-US" b="1">
                <a:latin typeface="Comic Sans MS" panose="030F0702030302020204" pitchFamily="66" charset="0"/>
              </a:rPr>
              <a:t>In which year was the Treaty of Versailles signed?</a:t>
            </a:r>
            <a:br>
              <a:rPr lang="en-GB" altLang="en-US" b="1">
                <a:latin typeface="Comic Sans MS" panose="030F0702030302020204" pitchFamily="66" charset="0"/>
              </a:rPr>
            </a:br>
            <a:endParaRPr lang="en-GB" altLang="en-US" b="1">
              <a:latin typeface="Comic Sans MS" panose="030F0702030302020204" pitchFamily="66" charset="0"/>
            </a:endParaRPr>
          </a:p>
          <a:p>
            <a:pPr>
              <a:spcBef>
                <a:spcPct val="50000"/>
              </a:spcBef>
              <a:buFontTx/>
              <a:buAutoNum type="arabicPeriod"/>
            </a:pPr>
            <a:r>
              <a:rPr lang="en-GB" altLang="en-US" b="1">
                <a:latin typeface="Comic Sans MS" panose="030F0702030302020204" pitchFamily="66" charset="0"/>
              </a:rPr>
              <a:t>How many soldiers were the German army allowed to retain under the treaty?</a:t>
            </a:r>
          </a:p>
          <a:p>
            <a:pPr>
              <a:spcBef>
                <a:spcPct val="50000"/>
              </a:spcBef>
            </a:pPr>
            <a:endParaRPr lang="en-GB" altLang="en-US" b="1">
              <a:latin typeface="Comic Sans MS" panose="030F0702030302020204" pitchFamily="66" charset="0"/>
            </a:endParaRPr>
          </a:p>
          <a:p>
            <a:pPr>
              <a:spcBef>
                <a:spcPct val="50000"/>
              </a:spcBef>
            </a:pPr>
            <a:r>
              <a:rPr lang="en-GB" altLang="en-US" b="1">
                <a:latin typeface="Comic Sans MS" panose="030F0702030302020204" pitchFamily="66" charset="0"/>
              </a:rPr>
              <a:t>3. How much land was taken off Germany within Europe?</a:t>
            </a:r>
          </a:p>
          <a:p>
            <a:pPr>
              <a:spcBef>
                <a:spcPct val="50000"/>
              </a:spcBef>
              <a:buFontTx/>
              <a:buAutoNum type="arabicPeriod"/>
            </a:pPr>
            <a:endParaRPr lang="en-GB" altLang="en-US" b="1">
              <a:latin typeface="Comic Sans MS" panose="030F0702030302020204" pitchFamily="66" charset="0"/>
            </a:endParaRPr>
          </a:p>
          <a:p>
            <a:pPr>
              <a:spcBef>
                <a:spcPct val="50000"/>
              </a:spcBef>
            </a:pPr>
            <a:r>
              <a:rPr lang="en-GB" altLang="en-US" b="1">
                <a:latin typeface="Comic Sans MS" panose="030F0702030302020204" pitchFamily="66" charset="0"/>
              </a:rPr>
              <a:t>4. What phrase did the Germans use when referring to the treaty and treaty negotiations?</a:t>
            </a:r>
          </a:p>
          <a:p>
            <a:pPr>
              <a:spcBef>
                <a:spcPct val="50000"/>
              </a:spcBef>
            </a:pPr>
            <a:endParaRPr lang="en-GB" altLang="en-US" b="1">
              <a:latin typeface="Comic Sans MS" panose="030F0702030302020204" pitchFamily="66" charset="0"/>
            </a:endParaRPr>
          </a:p>
          <a:p>
            <a:pPr>
              <a:spcBef>
                <a:spcPct val="50000"/>
              </a:spcBef>
            </a:pPr>
            <a:r>
              <a:rPr lang="en-GB" altLang="en-US" b="1">
                <a:latin typeface="Comic Sans MS" panose="030F0702030302020204" pitchFamily="66" charset="0"/>
              </a:rPr>
              <a:t>5. How much were the Germans supposed to pay the Allies in reparations?</a:t>
            </a:r>
          </a:p>
        </p:txBody>
      </p:sp>
      <p:sp>
        <p:nvSpPr>
          <p:cNvPr id="69635" name="WordArt 3"/>
          <p:cNvSpPr>
            <a:spLocks noChangeArrowheads="1" noChangeShapeType="1" noTextEdit="1"/>
          </p:cNvSpPr>
          <p:nvPr/>
        </p:nvSpPr>
        <p:spPr bwMode="auto">
          <a:xfrm>
            <a:off x="3348038" y="188913"/>
            <a:ext cx="2498725" cy="404812"/>
          </a:xfrm>
          <a:prstGeom prst="rect">
            <a:avLst/>
          </a:prstGeom>
        </p:spPr>
        <p:txBody>
          <a:bodyPr wrap="none" fromWordArt="1">
            <a:prstTxWarp prst="textPlain">
              <a:avLst>
                <a:gd name="adj" fmla="val 50000"/>
              </a:avLst>
            </a:prstTxWarp>
          </a:bodyPr>
          <a:lstStyle/>
          <a:p>
            <a:pPr algn="ctr"/>
            <a:r>
              <a:rPr lang="en-US" sz="3600" i="1" kern="10">
                <a:ln w="9525">
                  <a:solidFill>
                    <a:srgbClr val="000000"/>
                  </a:solidFill>
                  <a:round/>
                  <a:headEnd/>
                  <a:tailEnd/>
                </a:ln>
                <a:solidFill>
                  <a:srgbClr val="FFFFFF"/>
                </a:solidFill>
                <a:effectLst>
                  <a:outerShdw dist="35921" dir="2700000" algn="ctr" rotWithShape="0">
                    <a:srgbClr val="808080">
                      <a:alpha val="80000"/>
                    </a:srgbClr>
                  </a:outerShdw>
                </a:effectLst>
                <a:latin typeface="Arial Black" panose="020B0A04020102020204" pitchFamily="34" charset="0"/>
              </a:rPr>
              <a:t>Quick Test</a:t>
            </a:r>
          </a:p>
        </p:txBody>
      </p:sp>
      <p:sp>
        <p:nvSpPr>
          <p:cNvPr id="69636" name="Text Box 4"/>
          <p:cNvSpPr txBox="1">
            <a:spLocks noChangeArrowheads="1"/>
          </p:cNvSpPr>
          <p:nvPr/>
        </p:nvSpPr>
        <p:spPr bwMode="auto">
          <a:xfrm>
            <a:off x="395288" y="2492375"/>
            <a:ext cx="1800225"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3000" b="1">
                <a:solidFill>
                  <a:schemeClr val="accent2"/>
                </a:solidFill>
                <a:latin typeface="Comic Sans MS" panose="030F0702030302020204" pitchFamily="66" charset="0"/>
              </a:rPr>
              <a:t>100,000</a:t>
            </a:r>
          </a:p>
        </p:txBody>
      </p:sp>
      <p:sp>
        <p:nvSpPr>
          <p:cNvPr id="69637" name="Text Box 5"/>
          <p:cNvSpPr txBox="1">
            <a:spLocks noChangeArrowheads="1"/>
          </p:cNvSpPr>
          <p:nvPr/>
        </p:nvSpPr>
        <p:spPr bwMode="auto">
          <a:xfrm>
            <a:off x="468313" y="1125538"/>
            <a:ext cx="1150937"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3000" b="1">
                <a:solidFill>
                  <a:schemeClr val="accent2"/>
                </a:solidFill>
                <a:latin typeface="Comic Sans MS" panose="030F0702030302020204" pitchFamily="66" charset="0"/>
              </a:rPr>
              <a:t>1919</a:t>
            </a:r>
          </a:p>
        </p:txBody>
      </p:sp>
      <p:sp>
        <p:nvSpPr>
          <p:cNvPr id="69638" name="Text Box 6"/>
          <p:cNvSpPr txBox="1">
            <a:spLocks noChangeArrowheads="1"/>
          </p:cNvSpPr>
          <p:nvPr/>
        </p:nvSpPr>
        <p:spPr bwMode="auto">
          <a:xfrm>
            <a:off x="395288" y="3573463"/>
            <a:ext cx="2808287"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3000" b="1">
                <a:solidFill>
                  <a:schemeClr val="accent2"/>
                </a:solidFill>
                <a:latin typeface="Comic Sans MS" panose="030F0702030302020204" pitchFamily="66" charset="0"/>
              </a:rPr>
              <a:t>70,000 sq km</a:t>
            </a:r>
          </a:p>
        </p:txBody>
      </p:sp>
      <p:sp>
        <p:nvSpPr>
          <p:cNvPr id="69639" name="Text Box 7"/>
          <p:cNvSpPr txBox="1">
            <a:spLocks noChangeArrowheads="1"/>
          </p:cNvSpPr>
          <p:nvPr/>
        </p:nvSpPr>
        <p:spPr bwMode="auto">
          <a:xfrm>
            <a:off x="468313" y="5084763"/>
            <a:ext cx="1439862"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3000" b="1">
                <a:solidFill>
                  <a:schemeClr val="accent2"/>
                </a:solidFill>
                <a:latin typeface="Comic Sans MS" panose="030F0702030302020204" pitchFamily="66" charset="0"/>
              </a:rPr>
              <a:t>Diktat</a:t>
            </a:r>
          </a:p>
        </p:txBody>
      </p:sp>
      <p:sp>
        <p:nvSpPr>
          <p:cNvPr id="69640" name="AutoShape 8">
            <a:hlinkClick r:id="" action="ppaction://hlinkshowjump?jump=previousslide" highlightClick="1"/>
          </p:cNvPr>
          <p:cNvSpPr>
            <a:spLocks noChangeArrowheads="1"/>
          </p:cNvSpPr>
          <p:nvPr/>
        </p:nvSpPr>
        <p:spPr bwMode="auto">
          <a:xfrm flipH="1">
            <a:off x="8101013" y="6426200"/>
            <a:ext cx="504825" cy="431800"/>
          </a:xfrm>
          <a:prstGeom prst="actionButtonForwardNext">
            <a:avLst/>
          </a:prstGeom>
          <a:gradFill rotWithShape="1">
            <a:gsLst>
              <a:gs pos="0">
                <a:schemeClr val="bg1"/>
              </a:gs>
              <a:gs pos="100000">
                <a:srgbClr val="FF0000"/>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9641" name="AutoShape 9">
            <a:hlinkClick r:id="" action="ppaction://hlinkshowjump?jump=nextslide" highlightClick="1"/>
          </p:cNvPr>
          <p:cNvSpPr>
            <a:spLocks noChangeArrowheads="1"/>
          </p:cNvSpPr>
          <p:nvPr/>
        </p:nvSpPr>
        <p:spPr bwMode="auto">
          <a:xfrm>
            <a:off x="8639175" y="6426200"/>
            <a:ext cx="504825" cy="431800"/>
          </a:xfrm>
          <a:prstGeom prst="actionButtonForwardNext">
            <a:avLst/>
          </a:prstGeom>
          <a:gradFill rotWithShape="1">
            <a:gsLst>
              <a:gs pos="0">
                <a:schemeClr val="bg1"/>
              </a:gs>
              <a:gs pos="100000">
                <a:srgbClr val="0000FF"/>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ext Box 2"/>
          <p:cNvSpPr txBox="1">
            <a:spLocks noChangeArrowheads="1"/>
          </p:cNvSpPr>
          <p:nvPr/>
        </p:nvSpPr>
        <p:spPr bwMode="auto">
          <a:xfrm>
            <a:off x="0" y="692150"/>
            <a:ext cx="9144000" cy="5751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sz="2400">
                <a:solidFill>
                  <a:schemeClr val="tx1"/>
                </a:solidFill>
                <a:latin typeface="Times New Roman" panose="02020603050405020304" pitchFamily="18" charset="0"/>
                <a:cs typeface="Times New Roman" panose="02020603050405020304" pitchFamily="18" charset="0"/>
              </a:defRPr>
            </a:lvl1pPr>
            <a:lvl2pPr marL="914400" indent="-457200">
              <a:defRPr sz="2400">
                <a:solidFill>
                  <a:schemeClr val="tx1"/>
                </a:solidFill>
                <a:latin typeface="Times New Roman" panose="02020603050405020304" pitchFamily="18" charset="0"/>
                <a:cs typeface="Times New Roman" panose="02020603050405020304" pitchFamily="18" charset="0"/>
              </a:defRPr>
            </a:lvl2pPr>
            <a:lvl3pPr marL="1371600" indent="-457200">
              <a:defRPr sz="2400">
                <a:solidFill>
                  <a:schemeClr val="tx1"/>
                </a:solidFill>
                <a:latin typeface="Times New Roman" panose="02020603050405020304" pitchFamily="18" charset="0"/>
                <a:cs typeface="Times New Roman" panose="02020603050405020304" pitchFamily="18" charset="0"/>
              </a:defRPr>
            </a:lvl3pPr>
            <a:lvl4pPr marL="1828800" indent="-457200">
              <a:defRPr sz="2400">
                <a:solidFill>
                  <a:schemeClr val="tx1"/>
                </a:solidFill>
                <a:latin typeface="Times New Roman" panose="02020603050405020304" pitchFamily="18" charset="0"/>
                <a:cs typeface="Times New Roman" panose="02020603050405020304" pitchFamily="18" charset="0"/>
              </a:defRPr>
            </a:lvl4pPr>
            <a:lvl5pPr marL="2286000" indent="-457200">
              <a:defRPr sz="2400">
                <a:solidFill>
                  <a:schemeClr val="tx1"/>
                </a:solidFill>
                <a:latin typeface="Times New Roman" panose="02020603050405020304" pitchFamily="18" charset="0"/>
                <a:cs typeface="Times New Roman" panose="02020603050405020304" pitchFamily="18" charset="0"/>
              </a:defRPr>
            </a:lvl5pPr>
            <a:lvl6pPr marL="2743200" indent="-457200" fontAlgn="base">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6pPr>
            <a:lvl7pPr marL="3200400" indent="-457200" fontAlgn="base">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7pPr>
            <a:lvl8pPr marL="3657600" indent="-457200" fontAlgn="base">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8pPr>
            <a:lvl9pPr marL="4114800" indent="-457200" fontAlgn="base">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9pPr>
          </a:lstStyle>
          <a:p>
            <a:pPr>
              <a:spcBef>
                <a:spcPct val="50000"/>
              </a:spcBef>
              <a:buFontTx/>
              <a:buAutoNum type="arabicPeriod"/>
            </a:pPr>
            <a:r>
              <a:rPr lang="en-GB" altLang="en-US" b="1">
                <a:latin typeface="Comic Sans MS" panose="030F0702030302020204" pitchFamily="66" charset="0"/>
              </a:rPr>
              <a:t>In which year was the Treaty of Versailles signed?</a:t>
            </a:r>
            <a:br>
              <a:rPr lang="en-GB" altLang="en-US" b="1">
                <a:latin typeface="Comic Sans MS" panose="030F0702030302020204" pitchFamily="66" charset="0"/>
              </a:rPr>
            </a:br>
            <a:endParaRPr lang="en-GB" altLang="en-US" b="1">
              <a:latin typeface="Comic Sans MS" panose="030F0702030302020204" pitchFamily="66" charset="0"/>
            </a:endParaRPr>
          </a:p>
          <a:p>
            <a:pPr>
              <a:spcBef>
                <a:spcPct val="50000"/>
              </a:spcBef>
              <a:buFontTx/>
              <a:buAutoNum type="arabicPeriod"/>
            </a:pPr>
            <a:r>
              <a:rPr lang="en-GB" altLang="en-US" b="1">
                <a:latin typeface="Comic Sans MS" panose="030F0702030302020204" pitchFamily="66" charset="0"/>
              </a:rPr>
              <a:t>How many soldiers were the German army allowed to retain under the treaty?</a:t>
            </a:r>
          </a:p>
          <a:p>
            <a:pPr>
              <a:spcBef>
                <a:spcPct val="50000"/>
              </a:spcBef>
            </a:pPr>
            <a:endParaRPr lang="en-GB" altLang="en-US" b="1">
              <a:latin typeface="Comic Sans MS" panose="030F0702030302020204" pitchFamily="66" charset="0"/>
            </a:endParaRPr>
          </a:p>
          <a:p>
            <a:pPr>
              <a:spcBef>
                <a:spcPct val="50000"/>
              </a:spcBef>
            </a:pPr>
            <a:r>
              <a:rPr lang="en-GB" altLang="en-US" b="1">
                <a:latin typeface="Comic Sans MS" panose="030F0702030302020204" pitchFamily="66" charset="0"/>
              </a:rPr>
              <a:t>3. How much land was taken off Germany within Europe?</a:t>
            </a:r>
          </a:p>
          <a:p>
            <a:pPr>
              <a:spcBef>
                <a:spcPct val="50000"/>
              </a:spcBef>
              <a:buFontTx/>
              <a:buAutoNum type="arabicPeriod"/>
            </a:pPr>
            <a:endParaRPr lang="en-GB" altLang="en-US" b="1">
              <a:latin typeface="Comic Sans MS" panose="030F0702030302020204" pitchFamily="66" charset="0"/>
            </a:endParaRPr>
          </a:p>
          <a:p>
            <a:pPr>
              <a:spcBef>
                <a:spcPct val="50000"/>
              </a:spcBef>
            </a:pPr>
            <a:r>
              <a:rPr lang="en-GB" altLang="en-US" b="1">
                <a:latin typeface="Comic Sans MS" panose="030F0702030302020204" pitchFamily="66" charset="0"/>
              </a:rPr>
              <a:t>4. What phrase did the Germans use when referring to the treaty and treaty negotiations?</a:t>
            </a:r>
          </a:p>
          <a:p>
            <a:pPr>
              <a:spcBef>
                <a:spcPct val="50000"/>
              </a:spcBef>
            </a:pPr>
            <a:endParaRPr lang="en-GB" altLang="en-US" b="1">
              <a:latin typeface="Comic Sans MS" panose="030F0702030302020204" pitchFamily="66" charset="0"/>
            </a:endParaRPr>
          </a:p>
          <a:p>
            <a:pPr>
              <a:spcBef>
                <a:spcPct val="50000"/>
              </a:spcBef>
            </a:pPr>
            <a:r>
              <a:rPr lang="en-GB" altLang="en-US" b="1">
                <a:latin typeface="Comic Sans MS" panose="030F0702030302020204" pitchFamily="66" charset="0"/>
              </a:rPr>
              <a:t>5. How much were the Germans supposed to pay the Allies in reparations?</a:t>
            </a:r>
          </a:p>
        </p:txBody>
      </p:sp>
      <p:sp>
        <p:nvSpPr>
          <p:cNvPr id="70659" name="WordArt 3"/>
          <p:cNvSpPr>
            <a:spLocks noChangeArrowheads="1" noChangeShapeType="1" noTextEdit="1"/>
          </p:cNvSpPr>
          <p:nvPr/>
        </p:nvSpPr>
        <p:spPr bwMode="auto">
          <a:xfrm>
            <a:off x="3348038" y="188913"/>
            <a:ext cx="2498725" cy="404812"/>
          </a:xfrm>
          <a:prstGeom prst="rect">
            <a:avLst/>
          </a:prstGeom>
        </p:spPr>
        <p:txBody>
          <a:bodyPr wrap="none" fromWordArt="1">
            <a:prstTxWarp prst="textPlain">
              <a:avLst>
                <a:gd name="adj" fmla="val 50000"/>
              </a:avLst>
            </a:prstTxWarp>
          </a:bodyPr>
          <a:lstStyle/>
          <a:p>
            <a:pPr algn="ctr"/>
            <a:r>
              <a:rPr lang="en-US" sz="3600" i="1" kern="10">
                <a:ln w="9525">
                  <a:solidFill>
                    <a:srgbClr val="000000"/>
                  </a:solidFill>
                  <a:round/>
                  <a:headEnd/>
                  <a:tailEnd/>
                </a:ln>
                <a:solidFill>
                  <a:srgbClr val="FFFFFF"/>
                </a:solidFill>
                <a:effectLst>
                  <a:outerShdw dist="35921" dir="2700000" algn="ctr" rotWithShape="0">
                    <a:srgbClr val="808080">
                      <a:alpha val="80000"/>
                    </a:srgbClr>
                  </a:outerShdw>
                </a:effectLst>
                <a:latin typeface="Arial Black" panose="020B0A04020102020204" pitchFamily="34" charset="0"/>
              </a:rPr>
              <a:t>Quick Test</a:t>
            </a:r>
          </a:p>
        </p:txBody>
      </p:sp>
      <p:sp>
        <p:nvSpPr>
          <p:cNvPr id="70660" name="Text Box 4"/>
          <p:cNvSpPr txBox="1">
            <a:spLocks noChangeArrowheads="1"/>
          </p:cNvSpPr>
          <p:nvPr/>
        </p:nvSpPr>
        <p:spPr bwMode="auto">
          <a:xfrm>
            <a:off x="395288" y="2492375"/>
            <a:ext cx="1800225"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3000" b="1">
                <a:solidFill>
                  <a:schemeClr val="accent2"/>
                </a:solidFill>
                <a:latin typeface="Comic Sans MS" panose="030F0702030302020204" pitchFamily="66" charset="0"/>
              </a:rPr>
              <a:t>100,000</a:t>
            </a:r>
          </a:p>
        </p:txBody>
      </p:sp>
      <p:sp>
        <p:nvSpPr>
          <p:cNvPr id="70661" name="Text Box 5"/>
          <p:cNvSpPr txBox="1">
            <a:spLocks noChangeArrowheads="1"/>
          </p:cNvSpPr>
          <p:nvPr/>
        </p:nvSpPr>
        <p:spPr bwMode="auto">
          <a:xfrm>
            <a:off x="468313" y="1125538"/>
            <a:ext cx="1150937"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3000" b="1">
                <a:solidFill>
                  <a:schemeClr val="accent2"/>
                </a:solidFill>
                <a:latin typeface="Comic Sans MS" panose="030F0702030302020204" pitchFamily="66" charset="0"/>
              </a:rPr>
              <a:t>1919</a:t>
            </a:r>
          </a:p>
        </p:txBody>
      </p:sp>
      <p:sp>
        <p:nvSpPr>
          <p:cNvPr id="70662" name="Text Box 6"/>
          <p:cNvSpPr txBox="1">
            <a:spLocks noChangeArrowheads="1"/>
          </p:cNvSpPr>
          <p:nvPr/>
        </p:nvSpPr>
        <p:spPr bwMode="auto">
          <a:xfrm>
            <a:off x="395288" y="3573463"/>
            <a:ext cx="2808287"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3000" b="1">
                <a:solidFill>
                  <a:schemeClr val="accent2"/>
                </a:solidFill>
                <a:latin typeface="Comic Sans MS" panose="030F0702030302020204" pitchFamily="66" charset="0"/>
              </a:rPr>
              <a:t>70,000 sq km</a:t>
            </a:r>
          </a:p>
        </p:txBody>
      </p:sp>
      <p:sp>
        <p:nvSpPr>
          <p:cNvPr id="70663" name="Text Box 7"/>
          <p:cNvSpPr txBox="1">
            <a:spLocks noChangeArrowheads="1"/>
          </p:cNvSpPr>
          <p:nvPr/>
        </p:nvSpPr>
        <p:spPr bwMode="auto">
          <a:xfrm>
            <a:off x="468313" y="5084763"/>
            <a:ext cx="1439862"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3000" b="1">
                <a:solidFill>
                  <a:schemeClr val="accent2"/>
                </a:solidFill>
                <a:latin typeface="Comic Sans MS" panose="030F0702030302020204" pitchFamily="66" charset="0"/>
              </a:rPr>
              <a:t>Diktat</a:t>
            </a:r>
          </a:p>
        </p:txBody>
      </p:sp>
      <p:sp>
        <p:nvSpPr>
          <p:cNvPr id="70664" name="Text Box 8"/>
          <p:cNvSpPr txBox="1">
            <a:spLocks noChangeArrowheads="1"/>
          </p:cNvSpPr>
          <p:nvPr/>
        </p:nvSpPr>
        <p:spPr bwMode="auto">
          <a:xfrm>
            <a:off x="468313" y="6308725"/>
            <a:ext cx="2879725"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3000" b="1">
                <a:solidFill>
                  <a:schemeClr val="accent2"/>
                </a:solidFill>
                <a:latin typeface="Comic Sans MS" panose="030F0702030302020204" pitchFamily="66" charset="0"/>
              </a:rPr>
              <a:t>£6,600 million</a:t>
            </a:r>
          </a:p>
        </p:txBody>
      </p:sp>
      <p:sp>
        <p:nvSpPr>
          <p:cNvPr id="70665" name="AutoShape 9">
            <a:hlinkClick r:id="" action="ppaction://hlinkshowjump?jump=previousslide" highlightClick="1"/>
          </p:cNvPr>
          <p:cNvSpPr>
            <a:spLocks noChangeArrowheads="1"/>
          </p:cNvSpPr>
          <p:nvPr/>
        </p:nvSpPr>
        <p:spPr bwMode="auto">
          <a:xfrm flipH="1">
            <a:off x="8101013" y="6426200"/>
            <a:ext cx="504825" cy="431800"/>
          </a:xfrm>
          <a:prstGeom prst="actionButtonForwardNext">
            <a:avLst/>
          </a:prstGeom>
          <a:gradFill rotWithShape="1">
            <a:gsLst>
              <a:gs pos="0">
                <a:schemeClr val="bg1"/>
              </a:gs>
              <a:gs pos="100000">
                <a:srgbClr val="FF0000"/>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0666" name="AutoShape 10">
            <a:hlinkClick r:id="" action="ppaction://hlinkshowjump?jump=nextslide" highlightClick="1"/>
          </p:cNvPr>
          <p:cNvSpPr>
            <a:spLocks noChangeArrowheads="1"/>
          </p:cNvSpPr>
          <p:nvPr/>
        </p:nvSpPr>
        <p:spPr bwMode="auto">
          <a:xfrm>
            <a:off x="8639175" y="6426200"/>
            <a:ext cx="504825" cy="431800"/>
          </a:xfrm>
          <a:prstGeom prst="actionButtonForwardNext">
            <a:avLst/>
          </a:prstGeom>
          <a:gradFill rotWithShape="1">
            <a:gsLst>
              <a:gs pos="0">
                <a:schemeClr val="bg1"/>
              </a:gs>
              <a:gs pos="100000">
                <a:srgbClr val="0000FF"/>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Text Box 2"/>
          <p:cNvSpPr txBox="1">
            <a:spLocks noChangeArrowheads="1"/>
          </p:cNvSpPr>
          <p:nvPr/>
        </p:nvSpPr>
        <p:spPr bwMode="auto">
          <a:xfrm>
            <a:off x="250825" y="1268413"/>
            <a:ext cx="8642350" cy="3851275"/>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5000"/>
              </a:lnSpc>
              <a:spcBef>
                <a:spcPct val="50000"/>
              </a:spcBef>
            </a:pPr>
            <a:r>
              <a:rPr lang="en-GB" altLang="en-US" sz="2100">
                <a:latin typeface="Comic Sans MS" panose="030F0702030302020204" pitchFamily="66" charset="0"/>
              </a:rPr>
              <a:t>“Through the doors at the end…come four officers of France, Great Britain, America and Italy. And then, isolated and pitiable, come the two Germans, Dr. Muller and Dr. Bell. The silence is terrifying…They keep their eyes fixed away from those two thousand staring eyes, fixed on the ceiling. They are deathly pale…There is general tension. They sign. There is general relaxation…We kept our seats while the Germans were conducted like prisoners from the dock.” </a:t>
            </a:r>
          </a:p>
          <a:p>
            <a:pPr algn="r">
              <a:spcBef>
                <a:spcPct val="50000"/>
              </a:spcBef>
            </a:pPr>
            <a:br>
              <a:rPr lang="en-GB" altLang="en-US" sz="1000" i="1">
                <a:latin typeface="Comic Sans MS" panose="030F0702030302020204" pitchFamily="66" charset="0"/>
              </a:rPr>
            </a:br>
            <a:r>
              <a:rPr lang="en-GB" altLang="en-US" sz="1900" i="1">
                <a:latin typeface="Comic Sans MS" panose="030F0702030302020204" pitchFamily="66" charset="0"/>
              </a:rPr>
              <a:t>(Harold Nicolson, Peacemaking, 1919.)</a:t>
            </a:r>
          </a:p>
        </p:txBody>
      </p:sp>
      <p:sp>
        <p:nvSpPr>
          <p:cNvPr id="11272" name="Text Box 8"/>
          <p:cNvSpPr txBox="1">
            <a:spLocks noChangeArrowheads="1"/>
          </p:cNvSpPr>
          <p:nvPr/>
        </p:nvSpPr>
        <p:spPr bwMode="auto">
          <a:xfrm>
            <a:off x="0" y="0"/>
            <a:ext cx="9144000" cy="946150"/>
          </a:xfrm>
          <a:prstGeom prst="rect">
            <a:avLst/>
          </a:prstGeom>
          <a:solidFill>
            <a:srgbClr val="0000FF"/>
          </a:solidFill>
          <a:ln>
            <a:noFill/>
          </a:ln>
          <a:effectLst/>
          <a:extLs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800">
                <a:solidFill>
                  <a:schemeClr val="bg1"/>
                </a:solidFill>
                <a:latin typeface="Comic Sans MS" panose="030F0702030302020204" pitchFamily="66" charset="0"/>
              </a:rPr>
              <a:t>After reading this source, how do you think the Germans felt at the end of World War One?</a:t>
            </a:r>
          </a:p>
        </p:txBody>
      </p:sp>
      <p:pic>
        <p:nvPicPr>
          <p:cNvPr id="11273" name="Picture 9" descr="BS00513_[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324248">
            <a:off x="1619250" y="4797425"/>
            <a:ext cx="1941513" cy="157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1274" name="Text Box 10"/>
          <p:cNvSpPr txBox="1">
            <a:spLocks noChangeArrowheads="1"/>
          </p:cNvSpPr>
          <p:nvPr/>
        </p:nvSpPr>
        <p:spPr bwMode="auto">
          <a:xfrm rot="-1089746">
            <a:off x="1692275" y="5006975"/>
            <a:ext cx="950913" cy="44291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300"/>
              <a:t>Peace</a:t>
            </a:r>
          </a:p>
        </p:txBody>
      </p:sp>
      <p:sp>
        <p:nvSpPr>
          <p:cNvPr id="11275" name="AutoShape 11">
            <a:hlinkClick r:id="" action="ppaction://hlinkshowjump?jump=nextslide" highlightClick="1"/>
          </p:cNvPr>
          <p:cNvSpPr>
            <a:spLocks noChangeArrowheads="1"/>
          </p:cNvSpPr>
          <p:nvPr/>
        </p:nvSpPr>
        <p:spPr bwMode="auto">
          <a:xfrm>
            <a:off x="8639175" y="6426200"/>
            <a:ext cx="504825" cy="431800"/>
          </a:xfrm>
          <a:prstGeom prst="actionButtonForwardNext">
            <a:avLst/>
          </a:prstGeom>
          <a:gradFill rotWithShape="1">
            <a:gsLst>
              <a:gs pos="0">
                <a:schemeClr val="bg1"/>
              </a:gs>
              <a:gs pos="100000">
                <a:srgbClr val="0000FF"/>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76" name="AutoShape 12">
            <a:hlinkClick r:id="" action="ppaction://hlinkshowjump?jump=previousslide" highlightClick="1"/>
          </p:cNvPr>
          <p:cNvSpPr>
            <a:spLocks noChangeArrowheads="1"/>
          </p:cNvSpPr>
          <p:nvPr/>
        </p:nvSpPr>
        <p:spPr bwMode="auto">
          <a:xfrm flipH="1">
            <a:off x="8101013" y="6426200"/>
            <a:ext cx="504825" cy="431800"/>
          </a:xfrm>
          <a:prstGeom prst="actionButtonForwardNext">
            <a:avLst/>
          </a:prstGeom>
          <a:gradFill rotWithShape="1">
            <a:gsLst>
              <a:gs pos="0">
                <a:schemeClr val="bg1"/>
              </a:gs>
              <a:gs pos="100000">
                <a:srgbClr val="FF0000"/>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WordArt 2"/>
          <p:cNvSpPr>
            <a:spLocks noChangeArrowheads="1" noChangeShapeType="1" noTextEdit="1"/>
          </p:cNvSpPr>
          <p:nvPr/>
        </p:nvSpPr>
        <p:spPr bwMode="auto">
          <a:xfrm>
            <a:off x="1258888" y="188913"/>
            <a:ext cx="6842125" cy="747712"/>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en-US" sz="3600" kern="10">
                <a:ln w="3175">
                  <a:solidFill>
                    <a:schemeClr val="tx1"/>
                  </a:solidFill>
                  <a:round/>
                  <a:headEnd/>
                  <a:tailEnd/>
                </a:ln>
                <a:gradFill rotWithShape="1">
                  <a:gsLst>
                    <a:gs pos="0">
                      <a:srgbClr val="FFFFFF"/>
                    </a:gs>
                    <a:gs pos="100000">
                      <a:srgbClr val="FF3300"/>
                    </a:gs>
                  </a:gsLst>
                  <a:lin ang="5400000" scaled="1"/>
                </a:gradFill>
              </a:rPr>
              <a:t>Aims of the Lesson</a:t>
            </a:r>
          </a:p>
        </p:txBody>
      </p:sp>
      <p:sp>
        <p:nvSpPr>
          <p:cNvPr id="10243" name="Text Box 3"/>
          <p:cNvSpPr txBox="1">
            <a:spLocks noChangeArrowheads="1"/>
          </p:cNvSpPr>
          <p:nvPr/>
        </p:nvSpPr>
        <p:spPr bwMode="auto">
          <a:xfrm>
            <a:off x="323850" y="1268413"/>
            <a:ext cx="8458200" cy="5211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sz="2400">
                <a:solidFill>
                  <a:schemeClr val="tx1"/>
                </a:solidFill>
                <a:latin typeface="Times New Roman" panose="02020603050405020304" pitchFamily="18" charset="0"/>
                <a:cs typeface="Times New Roman" panose="02020603050405020304" pitchFamily="18" charset="0"/>
              </a:defRPr>
            </a:lvl1pPr>
            <a:lvl2pPr marL="914400" indent="-457200">
              <a:defRPr sz="2400">
                <a:solidFill>
                  <a:schemeClr val="tx1"/>
                </a:solidFill>
                <a:latin typeface="Times New Roman" panose="02020603050405020304" pitchFamily="18" charset="0"/>
                <a:cs typeface="Times New Roman" panose="02020603050405020304" pitchFamily="18" charset="0"/>
              </a:defRPr>
            </a:lvl2pPr>
            <a:lvl3pPr marL="1371600" indent="-457200">
              <a:defRPr sz="2400">
                <a:solidFill>
                  <a:schemeClr val="tx1"/>
                </a:solidFill>
                <a:latin typeface="Times New Roman" panose="02020603050405020304" pitchFamily="18" charset="0"/>
                <a:cs typeface="Times New Roman" panose="02020603050405020304" pitchFamily="18" charset="0"/>
              </a:defRPr>
            </a:lvl3pPr>
            <a:lvl4pPr marL="1828800" indent="-457200">
              <a:defRPr sz="2400">
                <a:solidFill>
                  <a:schemeClr val="tx1"/>
                </a:solidFill>
                <a:latin typeface="Times New Roman" panose="02020603050405020304" pitchFamily="18" charset="0"/>
                <a:cs typeface="Times New Roman" panose="02020603050405020304" pitchFamily="18" charset="0"/>
              </a:defRPr>
            </a:lvl4pPr>
            <a:lvl5pPr marL="2286000" indent="-457200">
              <a:defRPr sz="2400">
                <a:solidFill>
                  <a:schemeClr val="tx1"/>
                </a:solidFill>
                <a:latin typeface="Times New Roman" panose="02020603050405020304" pitchFamily="18" charset="0"/>
                <a:cs typeface="Times New Roman" panose="02020603050405020304" pitchFamily="18" charset="0"/>
              </a:defRPr>
            </a:lvl5pPr>
            <a:lvl6pPr marL="2743200" indent="-457200" fontAlgn="base">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6pPr>
            <a:lvl7pPr marL="3200400" indent="-457200" fontAlgn="base">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7pPr>
            <a:lvl8pPr marL="3657600" indent="-457200" fontAlgn="base">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8pPr>
            <a:lvl9pPr marL="4114800" indent="-457200" fontAlgn="base">
              <a:spcBef>
                <a:spcPct val="0"/>
              </a:spcBef>
              <a:spcAft>
                <a:spcPct val="0"/>
              </a:spcAft>
              <a:defRPr sz="2400">
                <a:solidFill>
                  <a:schemeClr val="tx1"/>
                </a:solidFill>
                <a:latin typeface="Times New Roman" panose="02020603050405020304" pitchFamily="18" charset="0"/>
                <a:cs typeface="Times New Roman" panose="02020603050405020304" pitchFamily="18" charset="0"/>
              </a:defRPr>
            </a:lvl9pPr>
          </a:lstStyle>
          <a:p>
            <a:pPr>
              <a:spcBef>
                <a:spcPct val="50000"/>
              </a:spcBef>
            </a:pPr>
            <a:r>
              <a:rPr lang="en-GB" altLang="en-US" sz="3200" b="1" u="sng">
                <a:latin typeface="Comic Sans MS" panose="030F0702030302020204" pitchFamily="66" charset="0"/>
              </a:rPr>
              <a:t>To find out:</a:t>
            </a:r>
          </a:p>
          <a:p>
            <a:pPr>
              <a:spcBef>
                <a:spcPct val="50000"/>
              </a:spcBef>
              <a:buFontTx/>
              <a:buChar char="•"/>
            </a:pPr>
            <a:r>
              <a:rPr lang="en-GB" altLang="en-US" sz="3200" b="1">
                <a:latin typeface="Comic Sans MS" panose="030F0702030302020204" pitchFamily="66" charset="0"/>
              </a:rPr>
              <a:t>What members of the public in allied countries thought of the Germans in  1918</a:t>
            </a:r>
            <a:br>
              <a:rPr lang="en-GB" altLang="en-US" sz="3200" b="1">
                <a:latin typeface="Comic Sans MS" panose="030F0702030302020204" pitchFamily="66" charset="0"/>
              </a:rPr>
            </a:br>
            <a:endParaRPr lang="en-GB" altLang="en-US" sz="3200" b="1">
              <a:latin typeface="Comic Sans MS" panose="030F0702030302020204" pitchFamily="66" charset="0"/>
            </a:endParaRPr>
          </a:p>
          <a:p>
            <a:pPr>
              <a:spcBef>
                <a:spcPct val="50000"/>
              </a:spcBef>
              <a:buFontTx/>
              <a:buChar char="•"/>
            </a:pPr>
            <a:r>
              <a:rPr lang="en-GB" altLang="en-US" sz="3200" b="1">
                <a:latin typeface="Comic Sans MS" panose="030F0702030302020204" pitchFamily="66" charset="0"/>
              </a:rPr>
              <a:t>The terms of the Treaty of Versailles</a:t>
            </a:r>
            <a:br>
              <a:rPr lang="en-GB" altLang="en-US" sz="3200" b="1">
                <a:latin typeface="Comic Sans MS" panose="030F0702030302020204" pitchFamily="66" charset="0"/>
              </a:rPr>
            </a:br>
            <a:endParaRPr lang="en-GB" altLang="en-US" sz="3200" b="1">
              <a:latin typeface="Comic Sans MS" panose="030F0702030302020204" pitchFamily="66" charset="0"/>
            </a:endParaRPr>
          </a:p>
          <a:p>
            <a:pPr>
              <a:spcBef>
                <a:spcPct val="50000"/>
              </a:spcBef>
              <a:buFontTx/>
              <a:buChar char="•"/>
            </a:pPr>
            <a:r>
              <a:rPr lang="en-GB" altLang="en-US" sz="3200" b="1">
                <a:latin typeface="Comic Sans MS" panose="030F0702030302020204" pitchFamily="66" charset="0"/>
              </a:rPr>
              <a:t>What the German people thought of the Treaty of Versailles</a:t>
            </a:r>
            <a:endParaRPr lang="en-GB" altLang="en-US" b="1"/>
          </a:p>
        </p:txBody>
      </p:sp>
      <p:sp>
        <p:nvSpPr>
          <p:cNvPr id="10244" name="AutoShape 4">
            <a:hlinkClick r:id="" action="ppaction://hlinkshowjump?jump=previousslide" highlightClick="1"/>
          </p:cNvPr>
          <p:cNvSpPr>
            <a:spLocks noChangeArrowheads="1"/>
          </p:cNvSpPr>
          <p:nvPr/>
        </p:nvSpPr>
        <p:spPr bwMode="auto">
          <a:xfrm flipH="1">
            <a:off x="8101013" y="6426200"/>
            <a:ext cx="504825" cy="431800"/>
          </a:xfrm>
          <a:prstGeom prst="actionButtonForwardNext">
            <a:avLst/>
          </a:prstGeom>
          <a:gradFill rotWithShape="1">
            <a:gsLst>
              <a:gs pos="0">
                <a:schemeClr val="bg1"/>
              </a:gs>
              <a:gs pos="100000">
                <a:srgbClr val="FF0000"/>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45" name="AutoShape 5">
            <a:hlinkClick r:id="" action="ppaction://hlinkshowjump?jump=nextslide" highlightClick="1"/>
          </p:cNvPr>
          <p:cNvSpPr>
            <a:spLocks noChangeArrowheads="1"/>
          </p:cNvSpPr>
          <p:nvPr/>
        </p:nvSpPr>
        <p:spPr bwMode="auto">
          <a:xfrm>
            <a:off x="8639175" y="6426200"/>
            <a:ext cx="504825" cy="431800"/>
          </a:xfrm>
          <a:prstGeom prst="actionButtonForwardNext">
            <a:avLst/>
          </a:prstGeom>
          <a:gradFill rotWithShape="1">
            <a:gsLst>
              <a:gs pos="0">
                <a:schemeClr val="bg1"/>
              </a:gs>
              <a:gs pos="100000">
                <a:srgbClr val="0000FF"/>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8" name="Text Box 12"/>
          <p:cNvSpPr txBox="1">
            <a:spLocks noChangeArrowheads="1"/>
          </p:cNvSpPr>
          <p:nvPr/>
        </p:nvSpPr>
        <p:spPr bwMode="auto">
          <a:xfrm>
            <a:off x="0" y="0"/>
            <a:ext cx="9144000" cy="2714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5000"/>
              </a:lnSpc>
              <a:spcBef>
                <a:spcPct val="50000"/>
              </a:spcBef>
            </a:pPr>
            <a:r>
              <a:rPr lang="en-GB" altLang="en-US" b="1">
                <a:latin typeface="Comic Sans MS" panose="030F0702030302020204" pitchFamily="66" charset="0"/>
              </a:rPr>
              <a:t>Great Britain, America</a:t>
            </a:r>
            <a:r>
              <a:rPr lang="en-GB" altLang="en-US">
                <a:latin typeface="Comic Sans MS" panose="030F0702030302020204" pitchFamily="66" charset="0"/>
              </a:rPr>
              <a:t> and </a:t>
            </a:r>
            <a:r>
              <a:rPr lang="en-GB" altLang="en-US" b="1">
                <a:latin typeface="Comic Sans MS" panose="030F0702030302020204" pitchFamily="66" charset="0"/>
              </a:rPr>
              <a:t>France</a:t>
            </a:r>
            <a:r>
              <a:rPr lang="en-GB" altLang="en-US">
                <a:latin typeface="Comic Sans MS" panose="030F0702030302020204" pitchFamily="66" charset="0"/>
              </a:rPr>
              <a:t> were the three most powerful Allies and they wanted to exert their influence upon the Treaty of Versailles. </a:t>
            </a:r>
          </a:p>
          <a:p>
            <a:pPr>
              <a:lnSpc>
                <a:spcPct val="125000"/>
              </a:lnSpc>
              <a:spcBef>
                <a:spcPct val="50000"/>
              </a:spcBef>
            </a:pPr>
            <a:r>
              <a:rPr lang="en-GB" altLang="en-US">
                <a:latin typeface="Comic Sans MS" panose="030F0702030302020204" pitchFamily="66" charset="0"/>
              </a:rPr>
              <a:t>Yet they wanted different things.</a:t>
            </a:r>
          </a:p>
          <a:p>
            <a:pPr algn="ctr">
              <a:spcBef>
                <a:spcPct val="50000"/>
              </a:spcBef>
            </a:pPr>
            <a:br>
              <a:rPr lang="en-GB" altLang="en-US" sz="800">
                <a:solidFill>
                  <a:srgbClr val="FF3300"/>
                </a:solidFill>
                <a:latin typeface="Comic Sans MS" panose="030F0702030302020204" pitchFamily="66" charset="0"/>
              </a:rPr>
            </a:br>
            <a:br>
              <a:rPr lang="en-GB" altLang="en-US" sz="800">
                <a:solidFill>
                  <a:srgbClr val="FF3300"/>
                </a:solidFill>
                <a:latin typeface="Comic Sans MS" panose="030F0702030302020204" pitchFamily="66" charset="0"/>
              </a:rPr>
            </a:br>
            <a:r>
              <a:rPr lang="en-GB" altLang="en-US" sz="2000" u="sng">
                <a:solidFill>
                  <a:srgbClr val="FF3300"/>
                </a:solidFill>
                <a:latin typeface="Comic Sans MS" panose="030F0702030302020204" pitchFamily="66" charset="0"/>
              </a:rPr>
              <a:t>Click on the individuals to find out what each wanted from the peace treaty</a:t>
            </a:r>
          </a:p>
        </p:txBody>
      </p:sp>
      <p:pic>
        <p:nvPicPr>
          <p:cNvPr id="4122" name="Picture 13" descr="npo00000b">
            <a:hlinkClick r:id="rId3" action="ppaction://hlinksldjump"/>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72225" y="3284538"/>
            <a:ext cx="2124075" cy="27765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123" name="Picture 14" descr="npo00000d">
            <a:hlinkClick r:id="rId5" action="ppaction://hlinksldjump"/>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635375" y="3141663"/>
            <a:ext cx="2082800" cy="3479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124" name="Picture 15" descr="npo00000f">
            <a:hlinkClick r:id="rId7" action="ppaction://hlinksldjump"/>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11188" y="3429000"/>
            <a:ext cx="2159000" cy="3238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125" name="Picture 20" descr="npo00001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331913" y="2924175"/>
            <a:ext cx="615950" cy="452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126" name="Picture 21" descr="npo00001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164388" y="2781300"/>
            <a:ext cx="574675" cy="422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127" name="Picture 22" descr="npo00001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572000" y="2708275"/>
            <a:ext cx="504825" cy="371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119" name="AutoShape 23">
            <a:hlinkClick r:id="rId12" action="ppaction://hlinksldjump" highlightClick="1"/>
          </p:cNvPr>
          <p:cNvSpPr>
            <a:spLocks noChangeArrowheads="1"/>
          </p:cNvSpPr>
          <p:nvPr/>
        </p:nvSpPr>
        <p:spPr bwMode="auto">
          <a:xfrm>
            <a:off x="6443663" y="6453188"/>
            <a:ext cx="2087562" cy="404812"/>
          </a:xfrm>
          <a:prstGeom prst="actionButtonBlank">
            <a:avLst/>
          </a:prstGeom>
          <a:solidFill>
            <a:srgbClr val="FF99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GB" altLang="en-US" b="1"/>
              <a:t>On to exercise</a:t>
            </a:r>
          </a:p>
        </p:txBody>
      </p:sp>
      <p:sp>
        <p:nvSpPr>
          <p:cNvPr id="4120" name="Text Box 24"/>
          <p:cNvSpPr txBox="1">
            <a:spLocks noChangeArrowheads="1"/>
          </p:cNvSpPr>
          <p:nvPr/>
        </p:nvSpPr>
        <p:spPr bwMode="auto">
          <a:xfrm>
            <a:off x="5724525" y="6021388"/>
            <a:ext cx="34194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a:t>Once you have viewed each</a:t>
            </a:r>
          </a:p>
        </p:txBody>
      </p:sp>
      <p:sp>
        <p:nvSpPr>
          <p:cNvPr id="4121" name="AutoShape 25">
            <a:hlinkClick r:id="" action="ppaction://hlinkshowjump?jump=previousslide" highlightClick="1"/>
          </p:cNvPr>
          <p:cNvSpPr>
            <a:spLocks noChangeArrowheads="1"/>
          </p:cNvSpPr>
          <p:nvPr/>
        </p:nvSpPr>
        <p:spPr bwMode="auto">
          <a:xfrm flipH="1">
            <a:off x="8639175" y="6426200"/>
            <a:ext cx="504825" cy="431800"/>
          </a:xfrm>
          <a:prstGeom prst="actionButtonForwardNext">
            <a:avLst/>
          </a:prstGeom>
          <a:gradFill rotWithShape="1">
            <a:gsLst>
              <a:gs pos="0">
                <a:schemeClr val="bg1"/>
              </a:gs>
              <a:gs pos="100000">
                <a:srgbClr val="FF0000"/>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80" name="Picture 2" descr="npo000017">
            <a:hlinkClick r:id="rId3" action="ppaction://hlinksldjump"/>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00788" y="260350"/>
            <a:ext cx="2159000" cy="3238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7171" name="Text Box 3"/>
          <p:cNvSpPr txBox="1">
            <a:spLocks noChangeArrowheads="1"/>
          </p:cNvSpPr>
          <p:nvPr/>
        </p:nvSpPr>
        <p:spPr bwMode="auto">
          <a:xfrm>
            <a:off x="0" y="0"/>
            <a:ext cx="6227763" cy="512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en-GB" altLang="en-US" sz="3000" b="1" u="sng">
                <a:solidFill>
                  <a:srgbClr val="000000"/>
                </a:solidFill>
                <a:latin typeface="Comic Sans MS" panose="030F0702030302020204" pitchFamily="66" charset="0"/>
              </a:rPr>
              <a:t>Lloyd George (UK)</a:t>
            </a:r>
            <a:r>
              <a:rPr lang="en-GB" altLang="en-US" sz="3000" u="sng">
                <a:solidFill>
                  <a:srgbClr val="000000"/>
                </a:solidFill>
                <a:latin typeface="Comic Sans MS" panose="030F0702030302020204" pitchFamily="66" charset="0"/>
              </a:rPr>
              <a:t> </a:t>
            </a:r>
          </a:p>
          <a:p>
            <a:pPr algn="ctr" eaLnBrk="0" hangingPunct="0"/>
            <a:endParaRPr lang="en-GB" altLang="en-US" sz="3000">
              <a:solidFill>
                <a:srgbClr val="000000"/>
              </a:solidFill>
              <a:latin typeface="Comic Sans MS" panose="030F0702030302020204" pitchFamily="66" charset="0"/>
            </a:endParaRPr>
          </a:p>
          <a:p>
            <a:pPr algn="ctr" eaLnBrk="0" hangingPunct="0">
              <a:buFontTx/>
              <a:buChar char="•"/>
            </a:pPr>
            <a:r>
              <a:rPr lang="en-GB" altLang="en-US" sz="3000">
                <a:solidFill>
                  <a:srgbClr val="000000"/>
                </a:solidFill>
                <a:latin typeface="Comic Sans MS" panose="030F0702030302020204" pitchFamily="66" charset="0"/>
              </a:rPr>
              <a:t>Germany to be justly punished, but not too harshly</a:t>
            </a:r>
            <a:br>
              <a:rPr lang="en-GB" altLang="en-US" sz="3000">
                <a:solidFill>
                  <a:srgbClr val="000000"/>
                </a:solidFill>
                <a:latin typeface="Comic Sans MS" panose="030F0702030302020204" pitchFamily="66" charset="0"/>
              </a:rPr>
            </a:br>
            <a:endParaRPr lang="en-GB" altLang="en-US" sz="3000">
              <a:solidFill>
                <a:srgbClr val="000000"/>
              </a:solidFill>
              <a:latin typeface="Comic Sans MS" panose="030F0702030302020204" pitchFamily="66" charset="0"/>
            </a:endParaRPr>
          </a:p>
          <a:p>
            <a:pPr algn="ctr" eaLnBrk="0" hangingPunct="0">
              <a:buFontTx/>
              <a:buChar char="•"/>
            </a:pPr>
            <a:r>
              <a:rPr lang="en-GB" altLang="en-US" sz="3000">
                <a:solidFill>
                  <a:srgbClr val="000000"/>
                </a:solidFill>
                <a:latin typeface="Comic Sans MS" panose="030F0702030302020204" pitchFamily="66" charset="0"/>
              </a:rPr>
              <a:t>Germany to lose its navy and colonies as these were a threat to Britain's own navy and empire</a:t>
            </a:r>
            <a:br>
              <a:rPr lang="en-GB" altLang="en-US" sz="3000">
                <a:solidFill>
                  <a:srgbClr val="000000"/>
                </a:solidFill>
                <a:latin typeface="Comic Sans MS" panose="030F0702030302020204" pitchFamily="66" charset="0"/>
              </a:rPr>
            </a:br>
            <a:endParaRPr lang="en-GB" altLang="en-US" sz="3000">
              <a:solidFill>
                <a:srgbClr val="000000"/>
              </a:solidFill>
              <a:latin typeface="Comic Sans MS" panose="030F0702030302020204" pitchFamily="66" charset="0"/>
            </a:endParaRPr>
          </a:p>
          <a:p>
            <a:pPr algn="ctr" eaLnBrk="0" hangingPunct="0">
              <a:buFontTx/>
              <a:buChar char="•"/>
            </a:pPr>
            <a:r>
              <a:rPr lang="en-GB" altLang="en-US" sz="3000">
                <a:solidFill>
                  <a:srgbClr val="000000"/>
                </a:solidFill>
                <a:latin typeface="Comic Sans MS" panose="030F0702030302020204" pitchFamily="66" charset="0"/>
              </a:rPr>
              <a:t>Germany and Britain to become trading partners</a:t>
            </a:r>
            <a:endParaRPr lang="en-GB" altLang="en-US" sz="3000">
              <a:latin typeface="Comic Sans MS" panose="030F0702030302020204" pitchFamily="66" charset="0"/>
            </a:endParaRPr>
          </a:p>
        </p:txBody>
      </p:sp>
      <p:pic>
        <p:nvPicPr>
          <p:cNvPr id="7181" name="Picture 4" descr="npo00001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59338" y="0"/>
            <a:ext cx="792162" cy="582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7182" name="Picture 6" descr="npo000019">
            <a:hlinkClick r:id="rId6" action="ppaction://hlinksldjump"/>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92950" y="4508500"/>
            <a:ext cx="587375" cy="6286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7176" name="Text Box 8"/>
          <p:cNvSpPr txBox="1">
            <a:spLocks noChangeArrowheads="1"/>
          </p:cNvSpPr>
          <p:nvPr/>
        </p:nvSpPr>
        <p:spPr bwMode="auto">
          <a:xfrm>
            <a:off x="6084888" y="3716338"/>
            <a:ext cx="25908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b="1">
                <a:solidFill>
                  <a:srgbClr val="FF3300"/>
                </a:solidFill>
                <a:latin typeface="Comic Sans MS" panose="030F0702030302020204" pitchFamily="66" charset="0"/>
              </a:rPr>
              <a:t>Click on the bulb to find out more</a:t>
            </a:r>
          </a:p>
        </p:txBody>
      </p:sp>
      <p:sp>
        <p:nvSpPr>
          <p:cNvPr id="7177" name="Text Box 9"/>
          <p:cNvSpPr txBox="1">
            <a:spLocks noChangeArrowheads="1"/>
          </p:cNvSpPr>
          <p:nvPr/>
        </p:nvSpPr>
        <p:spPr bwMode="auto">
          <a:xfrm>
            <a:off x="0" y="5516563"/>
            <a:ext cx="9144000"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125000"/>
              </a:lnSpc>
              <a:spcBef>
                <a:spcPct val="50000"/>
              </a:spcBef>
            </a:pPr>
            <a:r>
              <a:rPr lang="en-GB" altLang="en-US" b="1" u="sng">
                <a:solidFill>
                  <a:srgbClr val="000000"/>
                </a:solidFill>
              </a:rPr>
              <a:t>BUT</a:t>
            </a:r>
            <a:r>
              <a:rPr lang="en-GB" altLang="en-US">
                <a:solidFill>
                  <a:srgbClr val="000000"/>
                </a:solidFill>
              </a:rPr>
              <a:t> Overall, Lloyd George did not want to punish Germany too harshly as he did not want Germany seeking revenge in the future</a:t>
            </a:r>
          </a:p>
        </p:txBody>
      </p:sp>
      <p:sp>
        <p:nvSpPr>
          <p:cNvPr id="7178" name="AutoShape 10">
            <a:hlinkClick r:id="" action="ppaction://hlinkshowjump?jump=previousslide" highlightClick="1"/>
          </p:cNvPr>
          <p:cNvSpPr>
            <a:spLocks noChangeArrowheads="1"/>
          </p:cNvSpPr>
          <p:nvPr/>
        </p:nvSpPr>
        <p:spPr bwMode="auto">
          <a:xfrm flipH="1">
            <a:off x="8639175" y="6426200"/>
            <a:ext cx="504825" cy="431800"/>
          </a:xfrm>
          <a:prstGeom prst="actionButtonForwardNext">
            <a:avLst/>
          </a:prstGeom>
          <a:gradFill rotWithShape="1">
            <a:gsLst>
              <a:gs pos="0">
                <a:schemeClr val="bg1"/>
              </a:gs>
              <a:gs pos="100000">
                <a:srgbClr val="FF0000"/>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9" name="Picture 2" descr="npo00001e">
            <a:hlinkClick r:id="rId3" action="ppaction://hlinksldjump"/>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43663" y="333375"/>
            <a:ext cx="2447925" cy="3200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5123" name="Text Box 3"/>
          <p:cNvSpPr txBox="1">
            <a:spLocks noChangeArrowheads="1"/>
          </p:cNvSpPr>
          <p:nvPr/>
        </p:nvSpPr>
        <p:spPr bwMode="auto">
          <a:xfrm>
            <a:off x="179388" y="0"/>
            <a:ext cx="6048375" cy="6035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GB" altLang="en-US" sz="3000" b="1" u="sng">
                <a:solidFill>
                  <a:srgbClr val="000000"/>
                </a:solidFill>
                <a:latin typeface="Comic Sans MS" panose="030F0702030302020204" pitchFamily="66" charset="0"/>
              </a:rPr>
              <a:t>Clemenceau (France)</a:t>
            </a:r>
            <a:br>
              <a:rPr lang="en-GB" altLang="en-US" sz="3000" u="sng">
                <a:solidFill>
                  <a:srgbClr val="000000"/>
                </a:solidFill>
                <a:latin typeface="Comic Sans MS" panose="030F0702030302020204" pitchFamily="66" charset="0"/>
              </a:rPr>
            </a:br>
            <a:endParaRPr lang="en-GB" altLang="en-US" sz="3000">
              <a:solidFill>
                <a:srgbClr val="000000"/>
              </a:solidFill>
              <a:latin typeface="Comic Sans MS" panose="030F0702030302020204" pitchFamily="66" charset="0"/>
            </a:endParaRPr>
          </a:p>
          <a:p>
            <a:pPr algn="ctr">
              <a:buFontTx/>
              <a:buChar char="•"/>
            </a:pPr>
            <a:r>
              <a:rPr lang="en-GB" altLang="en-US" sz="3000">
                <a:solidFill>
                  <a:srgbClr val="000000"/>
                </a:solidFill>
                <a:latin typeface="Comic Sans MS" panose="030F0702030302020204" pitchFamily="66" charset="0"/>
              </a:rPr>
              <a:t> to cripple Germany so it couldn't attack France again.</a:t>
            </a:r>
            <a:br>
              <a:rPr lang="en-GB" altLang="en-US" sz="3000">
                <a:solidFill>
                  <a:srgbClr val="000000"/>
                </a:solidFill>
                <a:latin typeface="Comic Sans MS" panose="030F0702030302020204" pitchFamily="66" charset="0"/>
              </a:rPr>
            </a:br>
            <a:endParaRPr lang="en-GB" altLang="en-US" sz="3000">
              <a:solidFill>
                <a:srgbClr val="000000"/>
              </a:solidFill>
              <a:latin typeface="Comic Sans MS" panose="030F0702030302020204" pitchFamily="66" charset="0"/>
            </a:endParaRPr>
          </a:p>
          <a:p>
            <a:pPr algn="ctr">
              <a:buFontTx/>
              <a:buChar char="•"/>
            </a:pPr>
            <a:r>
              <a:rPr lang="en-GB" altLang="en-US" sz="3000">
                <a:solidFill>
                  <a:srgbClr val="000000"/>
                </a:solidFill>
                <a:latin typeface="Comic Sans MS" panose="030F0702030302020204" pitchFamily="66" charset="0"/>
              </a:rPr>
              <a:t>Wanted Germany broken down into smaller states (weakened).</a:t>
            </a:r>
            <a:r>
              <a:rPr lang="en-GB" altLang="en-US" sz="3000">
                <a:latin typeface="Comic Sans MS" panose="030F0702030302020204" pitchFamily="66" charset="0"/>
              </a:rPr>
              <a:t> </a:t>
            </a:r>
            <a:endParaRPr lang="en-GB" altLang="en-US" sz="3000">
              <a:solidFill>
                <a:srgbClr val="000000"/>
              </a:solidFill>
              <a:latin typeface="Comic Sans MS" panose="030F0702030302020204" pitchFamily="66" charset="0"/>
            </a:endParaRPr>
          </a:p>
          <a:p>
            <a:pPr algn="ctr"/>
            <a:endParaRPr lang="en-GB" altLang="en-US" sz="3000">
              <a:solidFill>
                <a:srgbClr val="000000"/>
              </a:solidFill>
              <a:latin typeface="Comic Sans MS" panose="030F0702030302020204" pitchFamily="66" charset="0"/>
            </a:endParaRPr>
          </a:p>
          <a:p>
            <a:pPr algn="ctr"/>
            <a:r>
              <a:rPr lang="en-GB" altLang="en-US" sz="3000">
                <a:solidFill>
                  <a:srgbClr val="000000"/>
                </a:solidFill>
                <a:latin typeface="Comic Sans MS" panose="030F0702030302020204" pitchFamily="66" charset="0"/>
              </a:rPr>
              <a:t>France had suffered the most during the war so Clemenceau was under great pressure from the French people to make Germany pay.</a:t>
            </a:r>
          </a:p>
        </p:txBody>
      </p:sp>
      <p:pic>
        <p:nvPicPr>
          <p:cNvPr id="5130" name="Picture 4" descr="npo00001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48263" y="0"/>
            <a:ext cx="719137" cy="5286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5131" name="Picture 6" descr="npo00002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308850" y="4437063"/>
            <a:ext cx="587375" cy="6286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5127" name="Text Box 7"/>
          <p:cNvSpPr txBox="1">
            <a:spLocks noChangeArrowheads="1"/>
          </p:cNvSpPr>
          <p:nvPr/>
        </p:nvSpPr>
        <p:spPr bwMode="auto">
          <a:xfrm>
            <a:off x="6300788" y="3716338"/>
            <a:ext cx="25908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b="1">
                <a:solidFill>
                  <a:srgbClr val="FF3300"/>
                </a:solidFill>
                <a:latin typeface="Comic Sans MS" panose="030F0702030302020204" pitchFamily="66" charset="0"/>
              </a:rPr>
              <a:t>Click on the bulb to find out more</a:t>
            </a:r>
          </a:p>
        </p:txBody>
      </p:sp>
      <p:sp>
        <p:nvSpPr>
          <p:cNvPr id="5128" name="AutoShape 8">
            <a:hlinkClick r:id="rId3" action="ppaction://hlinksldjump" highlightClick="1"/>
          </p:cNvPr>
          <p:cNvSpPr>
            <a:spLocks noChangeArrowheads="1"/>
          </p:cNvSpPr>
          <p:nvPr/>
        </p:nvSpPr>
        <p:spPr bwMode="auto">
          <a:xfrm flipH="1">
            <a:off x="8639175" y="6426200"/>
            <a:ext cx="504825" cy="431800"/>
          </a:xfrm>
          <a:prstGeom prst="actionButtonForwardNext">
            <a:avLst/>
          </a:prstGeom>
          <a:gradFill rotWithShape="1">
            <a:gsLst>
              <a:gs pos="0">
                <a:schemeClr val="bg1"/>
              </a:gs>
              <a:gs pos="100000">
                <a:srgbClr val="FF0000"/>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53" name="Picture 2" descr="npo000026">
            <a:hlinkClick r:id="rId3" action="ppaction://hlinksldjump"/>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77050" y="188913"/>
            <a:ext cx="2082800" cy="3479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6147" name="Text Box 3"/>
          <p:cNvSpPr txBox="1">
            <a:spLocks noChangeArrowheads="1"/>
          </p:cNvSpPr>
          <p:nvPr/>
        </p:nvSpPr>
        <p:spPr bwMode="auto">
          <a:xfrm>
            <a:off x="0" y="0"/>
            <a:ext cx="6516688" cy="6699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en-GB" altLang="en-US" sz="2800" b="1" u="sng">
                <a:solidFill>
                  <a:srgbClr val="000000"/>
                </a:solidFill>
                <a:latin typeface="Comic Sans MS" panose="030F0702030302020204" pitchFamily="66" charset="0"/>
              </a:rPr>
              <a:t>Wilson (USA)</a:t>
            </a:r>
            <a:br>
              <a:rPr lang="en-GB" altLang="en-US" sz="2800" u="sng">
                <a:solidFill>
                  <a:srgbClr val="000000"/>
                </a:solidFill>
                <a:latin typeface="Comic Sans MS" panose="030F0702030302020204" pitchFamily="66" charset="0"/>
              </a:rPr>
            </a:br>
            <a:endParaRPr lang="en-GB" altLang="en-US" sz="2800">
              <a:solidFill>
                <a:srgbClr val="000000"/>
              </a:solidFill>
              <a:latin typeface="Comic Sans MS" panose="030F0702030302020204" pitchFamily="66" charset="0"/>
            </a:endParaRPr>
          </a:p>
          <a:p>
            <a:pPr algn="ctr" eaLnBrk="0" hangingPunct="0">
              <a:buFontTx/>
              <a:buChar char="•"/>
            </a:pPr>
            <a:r>
              <a:rPr lang="en-GB" altLang="en-US" sz="2800">
                <a:solidFill>
                  <a:srgbClr val="000000"/>
                </a:solidFill>
                <a:latin typeface="Comic Sans MS" panose="030F0702030302020204" pitchFamily="66" charset="0"/>
              </a:rPr>
              <a:t> </a:t>
            </a:r>
            <a:r>
              <a:rPr lang="en-GB" altLang="en-US" sz="2600">
                <a:solidFill>
                  <a:srgbClr val="000000"/>
                </a:solidFill>
                <a:latin typeface="Comic Sans MS" panose="030F0702030302020204" pitchFamily="66" charset="0"/>
              </a:rPr>
              <a:t>a better and more peaceful world</a:t>
            </a:r>
            <a:br>
              <a:rPr lang="en-GB" altLang="en-US" sz="2600">
                <a:solidFill>
                  <a:srgbClr val="000000"/>
                </a:solidFill>
                <a:latin typeface="Comic Sans MS" panose="030F0702030302020204" pitchFamily="66" charset="0"/>
              </a:rPr>
            </a:br>
            <a:endParaRPr lang="en-GB" altLang="en-US" sz="2600">
              <a:solidFill>
                <a:srgbClr val="000000"/>
              </a:solidFill>
              <a:latin typeface="Comic Sans MS" panose="030F0702030302020204" pitchFamily="66" charset="0"/>
            </a:endParaRPr>
          </a:p>
          <a:p>
            <a:pPr algn="ctr" eaLnBrk="0" hangingPunct="0">
              <a:buFontTx/>
              <a:buChar char="•"/>
            </a:pPr>
            <a:r>
              <a:rPr lang="en-GB" altLang="en-US" sz="2600">
                <a:solidFill>
                  <a:srgbClr val="000000"/>
                </a:solidFill>
                <a:latin typeface="Comic Sans MS" panose="030F0702030302020204" pitchFamily="66" charset="0"/>
              </a:rPr>
              <a:t> a League of Nations that would help and support each other and help to promote world peace</a:t>
            </a:r>
            <a:br>
              <a:rPr lang="en-GB" altLang="en-US" sz="2600">
                <a:solidFill>
                  <a:srgbClr val="000000"/>
                </a:solidFill>
                <a:latin typeface="Comic Sans MS" panose="030F0702030302020204" pitchFamily="66" charset="0"/>
              </a:rPr>
            </a:br>
            <a:endParaRPr lang="en-GB" altLang="en-US" sz="2600">
              <a:solidFill>
                <a:srgbClr val="000000"/>
              </a:solidFill>
              <a:latin typeface="Comic Sans MS" panose="030F0702030302020204" pitchFamily="66" charset="0"/>
            </a:endParaRPr>
          </a:p>
          <a:p>
            <a:pPr algn="ctr" eaLnBrk="0" hangingPunct="0">
              <a:buFontTx/>
              <a:buChar char="•"/>
            </a:pPr>
            <a:r>
              <a:rPr lang="en-GB" altLang="en-US" sz="2600">
                <a:solidFill>
                  <a:srgbClr val="000000"/>
                </a:solidFill>
                <a:latin typeface="Comic Sans MS" panose="030F0702030302020204" pitchFamily="66" charset="0"/>
              </a:rPr>
              <a:t> the right to self-determination. The right to decide which country you wish to be governed by</a:t>
            </a:r>
            <a:endParaRPr lang="en-GB" altLang="en-US" sz="2600">
              <a:latin typeface="Comic Sans MS" panose="030F0702030302020204" pitchFamily="66" charset="0"/>
            </a:endParaRPr>
          </a:p>
          <a:p>
            <a:pPr algn="ctr" eaLnBrk="0" hangingPunct="0"/>
            <a:endParaRPr lang="en-GB" altLang="en-US" sz="2600">
              <a:solidFill>
                <a:srgbClr val="000000"/>
              </a:solidFill>
              <a:latin typeface="Comic Sans MS" panose="030F0702030302020204" pitchFamily="66" charset="0"/>
            </a:endParaRPr>
          </a:p>
          <a:p>
            <a:pPr algn="ctr" eaLnBrk="0" hangingPunct="0"/>
            <a:br>
              <a:rPr lang="en-GB" altLang="en-US" sz="2300">
                <a:solidFill>
                  <a:srgbClr val="000000"/>
                </a:solidFill>
                <a:latin typeface="Comic Sans MS" panose="030F0702030302020204" pitchFamily="66" charset="0"/>
              </a:rPr>
            </a:br>
            <a:r>
              <a:rPr lang="en-GB" altLang="en-US" sz="2300">
                <a:solidFill>
                  <a:srgbClr val="000000"/>
                </a:solidFill>
                <a:latin typeface="Comic Sans MS" panose="030F0702030302020204" pitchFamily="66" charset="0"/>
              </a:rPr>
              <a:t>The U.S.A. had joined war late (1917) and hadn't suffered as much as the other Allies in terms of human and material costs.</a:t>
            </a:r>
            <a:br>
              <a:rPr lang="en-GB" altLang="en-US" sz="2300">
                <a:solidFill>
                  <a:srgbClr val="000000"/>
                </a:solidFill>
                <a:latin typeface="Comic Sans MS" panose="030F0702030302020204" pitchFamily="66" charset="0"/>
              </a:rPr>
            </a:br>
            <a:endParaRPr lang="en-GB" altLang="en-US" sz="2300">
              <a:solidFill>
                <a:srgbClr val="000000"/>
              </a:solidFill>
              <a:latin typeface="Comic Sans MS" panose="030F0702030302020204" pitchFamily="66" charset="0"/>
            </a:endParaRPr>
          </a:p>
        </p:txBody>
      </p:sp>
      <p:pic>
        <p:nvPicPr>
          <p:cNvPr id="6154" name="Picture 4" descr="npo00002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00563" y="0"/>
            <a:ext cx="719137" cy="5286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155" name="Picture 6" descr="npo00002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596188" y="4581525"/>
            <a:ext cx="587375" cy="6286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6151" name="Text Box 7"/>
          <p:cNvSpPr txBox="1">
            <a:spLocks noChangeArrowheads="1"/>
          </p:cNvSpPr>
          <p:nvPr/>
        </p:nvSpPr>
        <p:spPr bwMode="auto">
          <a:xfrm>
            <a:off x="6553200" y="3789363"/>
            <a:ext cx="25908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000" b="1">
                <a:solidFill>
                  <a:srgbClr val="FF3300"/>
                </a:solidFill>
                <a:latin typeface="Comic Sans MS" panose="030F0702030302020204" pitchFamily="66" charset="0"/>
              </a:rPr>
              <a:t>Click on the bulb to find out more</a:t>
            </a:r>
          </a:p>
        </p:txBody>
      </p:sp>
      <p:sp>
        <p:nvSpPr>
          <p:cNvPr id="6152" name="AutoShape 8">
            <a:hlinkClick r:id="rId3" action="ppaction://hlinksldjump" highlightClick="1"/>
          </p:cNvPr>
          <p:cNvSpPr>
            <a:spLocks noChangeArrowheads="1"/>
          </p:cNvSpPr>
          <p:nvPr/>
        </p:nvSpPr>
        <p:spPr bwMode="auto">
          <a:xfrm flipH="1">
            <a:off x="8639175" y="6426200"/>
            <a:ext cx="504825" cy="431800"/>
          </a:xfrm>
          <a:prstGeom prst="actionButtonForwardNext">
            <a:avLst/>
          </a:prstGeom>
          <a:gradFill rotWithShape="1">
            <a:gsLst>
              <a:gs pos="0">
                <a:schemeClr val="bg1"/>
              </a:gs>
              <a:gs pos="100000">
                <a:srgbClr val="FF0000"/>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Times New Roman"/>
      </a:majorFont>
      <a:minorFont>
        <a:latin typeface="Times New Roman"/>
        <a:ea typeface=""/>
        <a:cs typeface="Times New Roma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1255</TotalTime>
  <Words>1148</Words>
  <Application>Microsoft Office PowerPoint</Application>
  <PresentationFormat>On-screen Show (4:3)</PresentationFormat>
  <Paragraphs>213</Paragraphs>
  <Slides>33</Slides>
  <Notes>29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33</vt:i4>
      </vt:variant>
    </vt:vector>
  </HeadingPairs>
  <TitlesOfParts>
    <vt:vector size="40" baseType="lpstr">
      <vt:lpstr>Arial</vt:lpstr>
      <vt:lpstr>Arial Black</vt:lpstr>
      <vt:lpstr>Arial Rounded MT Bold</vt:lpstr>
      <vt:lpstr>Calibri</vt:lpstr>
      <vt:lpstr>Comic Sans MS</vt:lpstr>
      <vt:lpstr>Times New Roman</vt:lpstr>
      <vt:lpstr>Default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Activity One: Guided Reading  Wilson’s Fourteen Points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Use the information from the slide show to answer questions 1-4</vt:lpstr>
      <vt:lpstr>PowerPoint Presentation</vt:lpstr>
      <vt:lpstr>PowerPoint Presentation</vt:lpstr>
      <vt:lpstr>PowerPoint Presentation</vt:lpstr>
      <vt:lpstr>PowerPoint Presentation</vt:lpstr>
      <vt:lpstr>PowerPoint Presentation</vt:lpstr>
      <vt:lpstr>PowerPoint Presentation</vt:lpstr>
    </vt:vector>
  </TitlesOfParts>
  <Company>St Cenydd Comprehensive School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T4</dc:creator>
  <cp:lastModifiedBy>Frank Tellez</cp:lastModifiedBy>
  <cp:revision>115</cp:revision>
  <cp:lastPrinted>2017-12-13T21:03:08Z</cp:lastPrinted>
  <dcterms:created xsi:type="dcterms:W3CDTF">2004-11-23T15:36:47Z</dcterms:created>
  <dcterms:modified xsi:type="dcterms:W3CDTF">2017-12-13T21:03:29Z</dcterms:modified>
</cp:coreProperties>
</file>