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5" r:id="rId9"/>
    <p:sldId id="266" r:id="rId10"/>
    <p:sldId id="262" r:id="rId11"/>
    <p:sldId id="263" r:id="rId12"/>
    <p:sldId id="264" r:id="rId13"/>
  </p:sldIdLst>
  <p:sldSz cx="9144000" cy="5143500" type="screen16x9"/>
  <p:notesSz cx="6858000" cy="9144000"/>
  <p:embeddedFontLst>
    <p:embeddedFont>
      <p:font typeface="Libre Baskerville" panose="020B0604020202020204" charset="0"/>
      <p:regular r:id="rId15"/>
      <p:bold r:id="rId16"/>
      <p: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64497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9537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1394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21365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9641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354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5777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0556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4977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88207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LUUk6wVNr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152301" y="3773250"/>
            <a:ext cx="7468500" cy="10221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 Bonaparte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1022700"/>
            <a:ext cx="8520599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56" name="Shape 56" descr="Napoleon Horseback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500" y="215100"/>
            <a:ext cx="6353839" cy="355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1803-1815 Napoleonic Wars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The French and Napoleon are at wars with European coalitions against France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 will defeat Austria and Prussia and ultimately bring an end to the Holy Roman Empire</a:t>
            </a:r>
          </a:p>
          <a:p>
            <a:pPr marL="457200" lvl="0" indent="-228600">
              <a:spcBef>
                <a:spcPts val="0"/>
              </a:spcBef>
              <a:buFont typeface="Libre Baskerville"/>
            </a:pPr>
            <a:endParaRPr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Battle of Trafalgar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Napoleon’s Navy is defeated by the British Navy.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This is another huge victory for the British Navy establishing them as THE naval force in the 18th and 19th Century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</a:p>
        </p:txBody>
      </p:sp>
      <p:pic>
        <p:nvPicPr>
          <p:cNvPr id="103" name="Shape 103" descr="Trafalgar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5" y="2395806"/>
            <a:ext cx="3874725" cy="2578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251183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Ill Fated Russian Invasion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823882"/>
            <a:ext cx="8520599" cy="431961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u="sng" dirty="0">
                <a:solidFill>
                  <a:schemeClr val="hlink"/>
                </a:solidFill>
                <a:latin typeface="Libre Baskerville"/>
                <a:ea typeface="Libre Baskerville"/>
                <a:cs typeface="Libre Baskerville"/>
                <a:sym typeface="Libre Baskerville"/>
                <a:hlinkClick r:id="rId3"/>
              </a:rPr>
              <a:t>Land Wars in Asia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Napoleon attempts an invasion into Russia.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Soon finds out that the Russian Winters are harsh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French soldiers starve to death and die of exposure on their way back from Russia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Napoleon is ultimately </a:t>
            </a:r>
            <a:r>
              <a:rPr lang="en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removed – </a:t>
            </a:r>
            <a:r>
              <a:rPr lang="en" sz="1400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exiled to 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sz="1400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St. Helena, off southern coast of A</a:t>
            </a:r>
            <a:r>
              <a:rPr lang="en-US" sz="1400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f</a:t>
            </a:r>
            <a:r>
              <a:rPr lang="en" sz="1400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rica.</a:t>
            </a:r>
            <a:endParaRPr lang="en" sz="1400" dirty="0" smtClean="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Impact: Nationalism-Sense of pride and 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devotion to one’s nation.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endParaRPr lang="en" dirty="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3074" name="Picture 2" descr="Image result for map of fran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3038028"/>
            <a:ext cx="2489200" cy="194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Birth and Early Career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7877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Born in 1769 on Corsica (not native born French!)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Rapidly Rose through the French Army ranks during the French Revolution 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Defeated many of Austria’s armies in 1796 turning the tide of the external struggles of the French Revolution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Will become one of the greatest military leaders of the world.</a:t>
            </a:r>
          </a:p>
        </p:txBody>
      </p:sp>
      <p:pic>
        <p:nvPicPr>
          <p:cNvPr id="63" name="Shape 63" descr="Young Napoleon.jpg"/>
          <p:cNvPicPr preferRelativeResize="0"/>
          <p:nvPr/>
        </p:nvPicPr>
        <p:blipFill rotWithShape="1">
          <a:blip r:embed="rId3">
            <a:alphaModFix/>
          </a:blip>
          <a:srcRect t="-5940" b="5939"/>
          <a:stretch/>
        </p:blipFill>
        <p:spPr>
          <a:xfrm>
            <a:off x="4964069" y="1492600"/>
            <a:ext cx="4099679" cy="341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Le Coup d’Etat de Brumaire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2818700" y="1152475"/>
            <a:ext cx="62514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b="1">
                <a:latin typeface="Libre Baskerville"/>
                <a:ea typeface="Libre Baskerville"/>
                <a:cs typeface="Libre Baskerville"/>
                <a:sym typeface="Libre Baskerville"/>
              </a:rPr>
              <a:t>Coup d’Etat - A sudden and decisive action in politics that leads to a change in government illegally or by force.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b="1">
                <a:latin typeface="Libre Baskerville"/>
                <a:ea typeface="Libre Baskerville"/>
                <a:cs typeface="Libre Baskerville"/>
                <a:sym typeface="Libre Baskerville"/>
              </a:rPr>
              <a:t>Napoleon will lead a coup that will overthrow the Directory.  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b="1">
                <a:latin typeface="Libre Baskerville"/>
                <a:ea typeface="Libre Baskerville"/>
                <a:cs typeface="Libre Baskerville"/>
                <a:sym typeface="Libre Baskerville"/>
              </a:rPr>
              <a:t>Replaced the 5 person Directory with a 3 person Consul with Napoleon as lead Consul and therefore the leading political personality in France</a:t>
            </a:r>
          </a:p>
          <a:p>
            <a:pPr marL="457200" lvl="0" indent="-228600">
              <a:spcBef>
                <a:spcPts val="0"/>
              </a:spcBef>
              <a:buFont typeface="Libre Baskerville"/>
            </a:pPr>
            <a:endParaRPr b="1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70" name="Shape 70" descr="Napoleon Portrait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650989"/>
            <a:ext cx="2419375" cy="24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Questioning Napoleon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98475" y="1249575"/>
            <a:ext cx="48980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 will be a controversial person in French and World History.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Some wonder whether Napoleon was a great leader and visionary for the French Revolution’s ideals</a:t>
            </a:r>
          </a:p>
          <a:p>
            <a:pPr marL="457200" lvl="0" indent="-22860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Or Was Napoleon a tyrant and conqueror who limited freedoms and was more of a dictator.</a:t>
            </a:r>
          </a:p>
        </p:txBody>
      </p:sp>
      <p:pic>
        <p:nvPicPr>
          <p:cNvPr id="77" name="Shape 77" descr="Regal Napoleon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6575" y="445025"/>
            <a:ext cx="3290346" cy="422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311700" y="2417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Napoleon the Enlightened Leader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814424"/>
            <a:ext cx="5685599" cy="422747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Set in motion the foundation of the modern education system in France and </a:t>
            </a:r>
            <a:r>
              <a:rPr lang="en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Europe; </a:t>
            </a:r>
            <a:r>
              <a:rPr lang="en" sz="1200" dirty="0" smtClean="0">
                <a:latin typeface="Libre Baskerville"/>
                <a:ea typeface="Libre Baskerville"/>
                <a:cs typeface="Libre Baskerville"/>
                <a:sym typeface="Libre Baskerville"/>
              </a:rPr>
              <a:t>established a netwrok of high schools, universities, and technical schools to educate young men in preparation for those jobs.</a:t>
            </a:r>
            <a:endParaRPr lang="en" sz="1200" dirty="0">
              <a:latin typeface="Libre Baskerville"/>
              <a:ea typeface="Libre Baskerville"/>
              <a:cs typeface="Libre Baskerville"/>
              <a:sym typeface="Libre Baskerville"/>
            </a:endParaRP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Established the Napoleonic Code </a:t>
            </a:r>
          </a:p>
          <a:p>
            <a:pPr marL="914400" lvl="1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Forbid birthright privilege (eliminating aristocracy)</a:t>
            </a:r>
          </a:p>
          <a:p>
            <a:pPr marL="914400" lvl="1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Granted freedom of religion</a:t>
            </a:r>
          </a:p>
          <a:p>
            <a:pPr marL="914400" lvl="1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Stated that government jobs were to be awarded on merit alone</a:t>
            </a:r>
          </a:p>
          <a:p>
            <a:pPr marL="914400" lvl="1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New law of the land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 dirty="0">
                <a:latin typeface="Libre Baskerville"/>
                <a:ea typeface="Libre Baskerville"/>
                <a:cs typeface="Libre Baskerville"/>
                <a:sym typeface="Libre Baskerville"/>
              </a:rPr>
              <a:t>Saved the French economy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endParaRPr dirty="0"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pic>
        <p:nvPicPr>
          <p:cNvPr id="84" name="Shape 84" descr="Wow Napoleon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42804" y="1255879"/>
            <a:ext cx="2559454" cy="331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Napoleon’s Economic Reforms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 Bank of France to regulate the economy.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Efficient tax collection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These measures ensured that the government would not face the kinds of financial crisis that occurred before the Revolution. </a:t>
            </a:r>
            <a:endParaRPr lang="en-US" sz="2800" dirty="0"/>
          </a:p>
        </p:txBody>
      </p:sp>
      <p:pic>
        <p:nvPicPr>
          <p:cNvPr id="2050" name="Picture 2" descr="Image result for piggy ba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766" y="3521343"/>
            <a:ext cx="2627290" cy="14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420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 the Tyrant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Thought of himseld as Caesar - Ended the Revolution by limiting the democratic function of the Directory.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Napoleon oversaw all plays and limited the role of press in France</a:t>
            </a:r>
          </a:p>
          <a:p>
            <a:pPr marL="457200" lvl="0" indent="-228600" rtl="0">
              <a:spcBef>
                <a:spcPts val="0"/>
              </a:spcBef>
              <a:buFont typeface="Libre Baskerville"/>
            </a:pPr>
            <a:r>
              <a:rPr lang="en">
                <a:latin typeface="Libre Baskerville"/>
                <a:ea typeface="Libre Baskerville"/>
                <a:cs typeface="Libre Baskerville"/>
                <a:sym typeface="Libre Baskerville"/>
              </a:rPr>
              <a:t>When he crowned himself Emperor of France in 1804 Napoleon declared members of his family kings, queens, etc.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148811"/>
            <a:ext cx="8520599" cy="1003664"/>
          </a:xfrm>
        </p:spPr>
        <p:txBody>
          <a:bodyPr/>
          <a:lstStyle/>
          <a:p>
            <a:r>
              <a:rPr lang="en-US" dirty="0" smtClean="0"/>
              <a:t>IN WHAT COUNTRIES DID NAPOLEON PLACE HIS RELATIVES?</a:t>
            </a:r>
            <a:endParaRPr lang="en-US" dirty="0"/>
          </a:p>
        </p:txBody>
      </p:sp>
      <p:pic>
        <p:nvPicPr>
          <p:cNvPr id="1030" name="Picture 6" descr="http://image.slidesharecdn.com/napoleon-141218134124-conversion-gate02/95/napoleon-29-638.jpg?cb=142122587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165175"/>
            <a:ext cx="7835899" cy="354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711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700" y="229125"/>
            <a:ext cx="8520599" cy="923350"/>
          </a:xfrm>
        </p:spPr>
        <p:txBody>
          <a:bodyPr/>
          <a:lstStyle/>
          <a:p>
            <a:r>
              <a:rPr lang="en-US" dirty="0" smtClean="0"/>
              <a:t>Do you think placing one’s relatives in power is an effective way to lead a nation or territory?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700" y="1257299"/>
            <a:ext cx="8520599" cy="33115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Yes, they can be manipulated and will do what the leader tells them;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 smtClean="0"/>
              <a:t>No, because they might be inexperienced or ineffective.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0513542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518</Words>
  <Application>Microsoft Office PowerPoint</Application>
  <PresentationFormat>On-screen Show (16:9)</PresentationFormat>
  <Paragraphs>50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Libre Baskerville</vt:lpstr>
      <vt:lpstr>simple-light-2</vt:lpstr>
      <vt:lpstr>Napoleon Bonaparte</vt:lpstr>
      <vt:lpstr>Birth and Early Career</vt:lpstr>
      <vt:lpstr>Le Coup d’Etat de Brumaire</vt:lpstr>
      <vt:lpstr>Questioning Napoleon</vt:lpstr>
      <vt:lpstr>Napoleon the Enlightened Leader</vt:lpstr>
      <vt:lpstr>Napoleon’s Economic Reforms </vt:lpstr>
      <vt:lpstr>Napoleon the Tyrant</vt:lpstr>
      <vt:lpstr>IN WHAT COUNTRIES DID NAPOLEON PLACE HIS RELATIVES?</vt:lpstr>
      <vt:lpstr>Do you think placing one’s relatives in power is an effective way to lead a nation or territory?</vt:lpstr>
      <vt:lpstr>1803-1815 Napoleonic Wars</vt:lpstr>
      <vt:lpstr>Battle of Trafalgar</vt:lpstr>
      <vt:lpstr>Ill Fated Russian Invasion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Napoleon Bonaparte</dc:title>
  <cp:lastModifiedBy>Katherine Silver</cp:lastModifiedBy>
  <cp:revision>5</cp:revision>
  <dcterms:modified xsi:type="dcterms:W3CDTF">2016-11-09T20:14:05Z</dcterms:modified>
</cp:coreProperties>
</file>