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97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42836-23AD-4FBC-9E26-C94FE79A9859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B7CB8E-ABA0-42BC-88B6-916BED1BC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1793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2F1B8-F572-3C47-9721-0376819B2892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2D839-0315-084D-B1E6-6F26F36732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496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21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9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8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1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1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506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48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0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94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AA8D7-4171-6745-B6F4-31FAD8507FDC}" type="datetimeFigureOut">
              <a:rPr lang="en-US" smtClean="0"/>
              <a:t>10/23/2017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D14D4-3814-A24D-A3D7-D2EEE104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52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OoHArAzdu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Now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800" dirty="0"/>
              <a:t>What motivates you? What do you want more than anything else in life?</a:t>
            </a:r>
          </a:p>
          <a:p>
            <a:r>
              <a:rPr lang="en-US" altLang="en-US" sz="4800" dirty="0"/>
              <a:t>Who from our time who could be considered an explorer?</a:t>
            </a:r>
          </a:p>
          <a:p>
            <a:r>
              <a:rPr lang="en-US" altLang="en-US" sz="4800">
                <a:hlinkClick r:id="rId2"/>
              </a:rPr>
              <a:t>https://www.youtube.com/watch?v=dOoHArAzdug</a:t>
            </a:r>
            <a:endParaRPr lang="en-US" altLang="en-US" sz="4800" dirty="0"/>
          </a:p>
        </p:txBody>
      </p:sp>
    </p:spTree>
    <p:extLst>
      <p:ext uri="{BB962C8B-B14F-4D97-AF65-F5344CB8AC3E}">
        <p14:creationId xmlns:p14="http://schemas.microsoft.com/office/powerpoint/2010/main" val="692265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does gold represent?</a:t>
            </a:r>
          </a:p>
          <a:p>
            <a:endParaRPr lang="en-US" dirty="0"/>
          </a:p>
          <a:p>
            <a:r>
              <a:rPr lang="en-US" dirty="0"/>
              <a:t>What other things represent wealth?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2341" y="683358"/>
            <a:ext cx="6089773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Gold</a:t>
            </a:r>
          </a:p>
        </p:txBody>
      </p:sp>
    </p:spTree>
    <p:extLst>
      <p:ext uri="{BB962C8B-B14F-4D97-AF65-F5344CB8AC3E}">
        <p14:creationId xmlns:p14="http://schemas.microsoft.com/office/powerpoint/2010/main" val="283562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was the “Space Race” and who was involved?</a:t>
            </a:r>
          </a:p>
          <a:p>
            <a:r>
              <a:rPr lang="en-US" dirty="0"/>
              <a:t>Why did the U.S. want to be the first to land on the moon and place the American flag there?</a:t>
            </a:r>
          </a:p>
          <a:p>
            <a:r>
              <a:rPr lang="en-US" dirty="0"/>
              <a:t>What was the point of putting the flag on the moon?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2341" y="683358"/>
            <a:ext cx="6089773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Glory</a:t>
            </a:r>
          </a:p>
        </p:txBody>
      </p:sp>
    </p:spTree>
    <p:extLst>
      <p:ext uri="{BB962C8B-B14F-4D97-AF65-F5344CB8AC3E}">
        <p14:creationId xmlns:p14="http://schemas.microsoft.com/office/powerpoint/2010/main" val="401763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do you remember about Native American religions?</a:t>
            </a:r>
          </a:p>
          <a:p>
            <a:r>
              <a:rPr lang="en-US" dirty="0"/>
              <a:t>How do these religions differ from what we have in the U.S. today?</a:t>
            </a:r>
          </a:p>
          <a:p>
            <a:r>
              <a:rPr lang="en-US" dirty="0"/>
              <a:t>Why do you think the Europeans felt the need to try and spread Christianity to the natives?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82341" y="683358"/>
            <a:ext cx="6089773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God</a:t>
            </a:r>
          </a:p>
        </p:txBody>
      </p:sp>
    </p:spTree>
    <p:extLst>
      <p:ext uri="{BB962C8B-B14F-4D97-AF65-F5344CB8AC3E}">
        <p14:creationId xmlns:p14="http://schemas.microsoft.com/office/powerpoint/2010/main" val="313464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 For Exploration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God – Religion</a:t>
            </a:r>
          </a:p>
          <a:p>
            <a:r>
              <a:rPr lang="en-US" sz="4400" dirty="0"/>
              <a:t>Glory – Fame</a:t>
            </a:r>
          </a:p>
          <a:p>
            <a:r>
              <a:rPr lang="en-US" sz="4400" dirty="0"/>
              <a:t>Gold – Money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56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4427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3 Scientific Breakthroughs for Travel</a:t>
            </a:r>
            <a:br>
              <a:rPr lang="en-US" dirty="0"/>
            </a:br>
            <a:r>
              <a:rPr lang="en-US" dirty="0"/>
              <a:t>-</a:t>
            </a:r>
            <a:r>
              <a:rPr lang="en-US" b="1" u="sng" dirty="0"/>
              <a:t>Compass</a:t>
            </a:r>
            <a:br>
              <a:rPr lang="en-US" b="1" u="sng" dirty="0"/>
            </a:br>
            <a:r>
              <a:rPr lang="en-US" dirty="0"/>
              <a:t>*Navigation</a:t>
            </a:r>
            <a:br>
              <a:rPr lang="en-US" dirty="0"/>
            </a:br>
            <a:r>
              <a:rPr lang="en-US" dirty="0"/>
              <a:t>*GPS</a:t>
            </a:r>
            <a:br>
              <a:rPr lang="en-US" dirty="0"/>
            </a:br>
            <a:r>
              <a:rPr lang="en-US" dirty="0"/>
              <a:t>*Invented by the</a:t>
            </a:r>
            <a:br>
              <a:rPr lang="en-US" dirty="0"/>
            </a:br>
            <a:r>
              <a:rPr lang="en-US" dirty="0"/>
              <a:t> Chinese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2054" name="Picture 6" descr="http://helenotway.edublogs.org/files/2011/01/compass-10pwuk7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39099"/>
            <a:ext cx="3562066" cy="356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444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5738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4" name="AutoShape 2" descr="data:image/jpeg;base64,/9j/4AAQSkZJRgABAQAAAQABAAD/2wCEAAkGBxQTEhUUExQWFhUWGBsaGBgXGBweGRwcHBwaHRodGhodHiggGh0mGxwYIjEhJikrLi4uGh8zODMtNygtLisBCgoKDg0OGxAQGy8kHyQsNS8sLCwsLC8sLCwsMCwsLCw0NCwsLCw0LDQsLCwsLCwsNCwvLDQsLCwsLywsLCwsLP/AABEIAMIBAwMBIgACEQEDEQH/xAAbAAACAgMBAAAAAAAAAAAAAAADBAIFAAEGB//EAEUQAAECBAQEAggEBAQFAwUAAAECEQADITEEEkFRBSJhcYGRBhMyQqGxwfAjUmLRFHLh8TOCosIWQ3Oy0mOS0wcVNERT/8QAGQEAAwEBAQAAAAAAAAAAAAAAAgMEAQAF/8QAMxEAAgEDAgMGBgEDBQAAAAAAAAECAxEhEjFBUfAEIjJhcZEzgaGxwdETQuHxBRQjUmL/2gAMAwEAAhEDEQA/APJ5y9qxGWl42hG8F8iN9Ylbtgqir5IN/WjRNCI2mGJaKFRYITcnrZh7x6aQtyGxiRlySSwg3rUJcIAmq/Of8NPbVZ+AI1iBVnBSHTKJBy0zFnYqVuxsKRsECgDnQD7pC35jV5G1hS1ZlkrVYPYDQJFgK2EGcCijX8qQ6vEC3jBMJgJizcv+VO3U3+UWacKJYdwz1TL07qs/iYTOolgdCDK3DrWfYSlIs66q8hEv4ZT/AOIsl7AX7GLxBSA6JSQrTNzl/Fk+GUxZ8RkEJGecEpyuRNmiUEn/AKbhz2TCHWzZIY4JLvP3OQx+AUhiULIOq1Gp1DaU+UMyOHoQplpRQuc9AUmzPXceEWEzEYdDEYhC9/UyVr/1ZAKd9YU/+4Skqcy8UsaH1YT2NVwWqo1azBi6d7oGJMpagyZY2CSXNtHvBJmBQzoz+y7cwbT5wCTxECoTigdClAB8CF0ieHWJj+2kUH4qWNXO5pq77xzUlm4SlF4/AsMMaMsk7KAI+FY3OWsFlotqk18jD5ksAU1q1C467jwaFlIIBYCr+D/COU7muFgWFxCC4160MBx6A6Rrm+UaxIBujsCT0cvGkoJY8xAFAq4B630hqST1C228Gp8gKICg4FW0rvAv4QpXllTFoYWzOl+xpD2EmD1jAlyzCm3yrBMQrnVygqe7VoTRrfCM1yWDJRi3cQmKnAMpEuYNSnlUfKnwgXrEKo5lq/LMGXyVYxbGeogsrsAWFezQuuUFvnGYPrX5xsZ817dWOcHwfv1cRnYYpoQR1+sBUg2eH14Yy/8ABXmTR5a6prsbp8IWlTErJHsL1Sr/AGnUfGGxk7XFtK9mQAAF3AsFBvI1avhAygF8jkDQ3A+o6wxPRWzdLt+8BWOjNqP73gk7mSVhZaIgodfjDqUg0Ucp0Jse+x+EBmymJGohikKcOKFFS/7awODKTGkpJvaGpiXHJpBeNtGly25k2jaC8d5gWthmNGRJoyOudYLfyuzHrrWJgRiRfpBZaQAVKLAeerAdS1DaEtlEURACeZTtZhc9AIyWgrOYh2sBYD694LKQScyrswGiRtG8JNcc1AkkJIZz2BIgW+QaWyZiJCllhQb6+H7xa4Th4QQDyvcqr3JFz3tApE1iMwdPShfY0p2aG0hKUfiFkhg1ydgBcnYfKJqk5PBTCCWRlctYSA4KSSwFElrKKXfY1eI+pATmOllF2e4FATem3aFpknELSrIsyBTKge0pqj1ir+Ap3jMLiErQqYtWVcv/ABJdM72ZAKgV5tALXdoTob2fsH/Ilh49QmNxmYMnMmxUxqR7wBundhpBUYSSnmRKQpVDmNSSKmruXYi+sBk4lJl+sQkTKWUSGPVqw7w5GVAJIrVx7JezDZqV2gZXjGyx5BYk7/UbnzHQwIDg2AZiPOAlyl+n07QxgcLMsAWSCKUDGoc2DClTE0Sfw0O1cooXNLsx6bxPhYD3AZSEgE0TvpvFdj5U1P4ichDB0TMxDg8rZSK1atIt5iEuAkKd3OYvQfp0013hLjU1RlkABgUvlFPaG9R1LwVOT1LzMmsFbhJwCgJkpZAfOqSApi7gBJUHfWtINOTMWeRRlJ91E1KVFQ3WA7GtgaXizwspcpORJUCCc6XNFe9rd3pBjKcOSTsp/l+0HKsk8Lr5gqDfHr7nMJmBJCcQn1ZLALFZZ8bp7GHDJYuPZ8ACNK1aLebh0LSQoKL0Umyfi5O9ooJmDmSUkynVKqFSnLpahMsl+7awyM1Pyf0MzHzX166yYvDFRfKRlrnAIroR0+cDlLOfLMIc2VQJrvokwzLnpUh5cxklnFQHG4s42MCmc1FVLVoK9QwZoYm9mY0nlBEoSlkqWkXA5gxy9Y36shRyqTlYOxGtu4hSQkN6qYHSp8pN+xOh2gKMOtCyjM6WcLdlDYK3jdCzkHU+Q76kJAAKTX3VJJ30MJ4tKV0IBY63BESRKDioHU/0gKiCHBpd9P6HpBRWbmPkyT9u5LAeJtAJqKVL9XceesSQjNzKBCQWSCKPuqBzJJQ5QkFGqPqnr0hsUli4uTvmwE+LRtCgzG2h2+/hEjzB0lwbb+PWBNWGi3g1ORveFlJeGsws/Y/Q7CATUF63EMiKmrglKIoKRBBaoeJK+zEHhqEMYBeMhNjGR2gHUXEtFdPu56xM8xBblD5R3uo9TBFIB5A+66C2g8daAs28ZPXlS/l3iS/IuSsgUwFRyD/Mem3eLGSpmSlIDCtHLdy9ezQrhJeVLm5vuSYako1Pck6dflCptbDaa4h/VM4cAhmTqo0omniSWDAw7guHk8yyFKHKmlEj8o8dYFguHklK1hi7gagbdy/N5RbSsPypYs4e51raJKtS2EyiMb5YupLWLd6jy87RpEiWFhZljOKBf179xBhJOZgbDUb/ANvjDKZBB5gksH2u4H11hGq3ENRuU+N4atBM+QHesyXovqP1fOJ8FxqCOX2VewNErJDpV0PzixmEuQxG4a776NCHEcASsTJSUhZ9pAf1cwC5UbpV+odIbGaktM/k/wB/v8AOLi7x9uvsWv4i1pzVSoZXNklLkN4ZhEPUMQCQSFqtXRW3SBInpmhTZiW5krScwbfRRSW5kuFDa0OKlMAHzEkkKrqlruXZxVhCZJrDDTTyhV3LA8yjRtEjX6+MSmo5Skh5ZDElnY0PhuYmqW1xQlvDQDrq8SQliARm0AGh0BP1+FYG/IIFJliWBlLoZnUST/N1fV+8GXKKVCtC7E0Y3LOdb/3gkmQSSlqEOAA5Z2UGAJ1HnGHDNLVmzuh/d/LYlyLittYxu5m2AAYKqSXuw2tUsbPpoI1LSnOoBBrlI5rmos3QQzNkihyG4urct+XYwYAJIUALEIBJJuHVcAbW3jLnO5y/GMKZc1S5CBQATECoXSqg9luD5wsnKtIUkuk1BsQdujax0U0jMaBqOz3r33igmH1C1TEuJcwkLD0Ss0Su1iaEdjFlKbmrcfv5fr2FSWjPDrp+5ufJStISVZS3MVBgC5Zmc1pVtYRXJWJgKnCxyrBFFJZ0kbH9zD8+QVHUVo5D9noB8gH2eIT8IpLEig/KQUt0Io3WGxlYxxuxRYLsXSdRozP4DvvGpWGzkH3AXH6m1PR2YQyiUJh5X9VqWLrPjXKDrr2hsoYkEMTbQt8+viI5zthb9deRmm4ktBqSKvsPCAzJBDBiX8C24h5d9CB38fvvCTh1aizaUr8/lHRbOkipXJKXWlyD7SdxuOusaUXDioNjFigGr7lh9+cI4mWJan9xV/0nfsYrjO7txJpQ0q/AXL67fdI2kPTUfEfv0EFXKbd/h5wFfSjffeGJ3FNW3BTU3gJVeg+/GHJqXAUPEbHazdWD6VhSZDYsVNWBGMgjD9XwjIO4rSdHJRlG5NT3+bC0KKOeaBon5mLB2rYiAcHkjKqYpySSQPOpoaBvlHnKVk5HpON2oh0SXPb5kfQfOH8PIdYBA5GUeuoFejqPYRHBGibOqrqNEuRXN8IZwxZT5QvM9y17t4dLARNOTKIotQhiWBrSqn8BSzkxHDo5RQOA1elN4NgpqVDmoU+0Pe7jQg999oLLWA4Et9eZ3bsKCulYibew7ACX7RdrCwPXrB8MCpaiE2ZuVXgTWljGpxUVAA1ZiEhuofLeu+8bRLZYMw3DUIUaWq7b6xj2OuFlSy6nKHzf7R+qJok1Uw1AdObYG4F6xPDqAUSAACKZtx5Co0Y2gpml3eitahLjRgxU4ZrWhfE1tiIQoFRDghwakWcF2ykm7PBAPVgBT5FtUNRWgJuxq3lsImF+rVWgJcCgY6u1ADU62PgeRgA+YgqB2UwYta+wqK0vG6rb7GW5Cwk3DAv1ozncBR8hDCZyhJIBAyg2Ad00BqDs9hB1nK5I5mp2Fn2G58YRKFEEDuqjGtSS2h8RUsaRidzmkxfinElIMoqUaqKaLsCDVgGFW00gc5P+JmSWfU19kDUbvCPpPmV6kaZ8tbEqSbKF2AGusNcOVmlJBBdzmbcHmcd9OsP02gpArewnxhkygGLqYBulT8BtFkmeskc3spAFTR9NBYD4RVccmPNkpJ5SVJ09opB2GlK9YKJi0Jy6gXZyWoNQwYCvSC09xeZ3Fk1hXMa0J2NRS/hCfEJYEvIqoUGOhrf61g82YCEgaeYawfT+kCKCo1LmNjjJ1rimGkjKErzEhLBTproxdq9XL7WBPhpCiCS9CxIDBRAoVEDmJB94m8ZIxCFTDKAUVMeYJdDj2kv+YCu1D2ggkNMqG5TcB6dTUUOl2hsm+PqCrcOBW8PKgZiATyl/8qq/OkPTJ4IAYg0atB1qOXsYrpnLiEv/AMwFN2tZosxL3TfTpG1LYlzMjxQnNQLDy0++8KoksljU6/OBqnLTNXLUohzmRW426kRkxayHdTdy0NUGuIN0wa1ZQ6iAOhLfuT0geNQoyyr1ZKDc9Ol4reKy5pU+VakpFwCQO5hU4vEKl+rMyYJTvkKylD75SWfwiyFG6UrojqV7Nxsx3BzXR2pWNKT/AGhDCz0y3clT3y6eJh9XQ0ah6adoZKNpARnqjbkDlsDUcpoW0+I+cBnI+f30gq+/7RtaXS9HsW6b0+ZgkwGsWFHjIkU9vhGQwVk6DiBaWs9G84YwC8kp8oUwDCreLX+ER4xKHqCXY5hTW48qQxJSFJyhma71fShZhbf6R5jfcXr+j00u+/Qdkor3P7CLOVLVoWAZg9HYvQGul6UhORKDEkA5XYZgCSHLDWtnajxNM/GMGw2GZ6BU2YR/pUOlf6RG4uXFfNlDlp4N+gRWJlomKP8AFy5cw+1nUHoGoCCwFgzQynHYWipnEMKd6TFGosco32iWGwXrBmnolLmqJUrKgMDokFQKqJYVf6wVODQimVATeiRQ6D59tYFypp2d2/l+gdNRrDS+X9xRHEJc1SUyl+tQ1VIlrQimpK0jMSXrWHpdQUmp3tbVrn7oYjNQoblJNR8j1NokxNBprZunQ94VNp5Ww2KaVmMoZVFUXpTxcf8AiIguYC4UwNa+6BemgNqf2MFJLZSL2OgA1pYvE5Qb9aE3Ju4LnoWv1ptCjWbSg+8MxNzYgk0BcMo2OlEipjU5UpNTy+0a5Q+VSWDux5R8YOlIBS+YEOpg7OaBgHSKOPAQnxDh8qfLlpnKLBJIUGCkk5S6SlJIsfrBxabzsC8LBZ4JjmEtQbNcMQCapNC1QQlnFh1iJQACUaVWp0kooKg6pbo2w0jmuH4abJmolLBxMhYosjKuW3tOSxp5HRoXx/pWjD4syygK9WQ6lk5iqh5lVcBwGL2cNQhq7PKUrQzxwKdRJXk7epdSOHKxZWEkAYaYFJCUsV0SXLkOVBTjuKxk7hyAublzjMrMUOGBqCKValiYd9FPSbCoXiZ8wAJXLCgAcyTMSFOApLs4CRVnMVXBpOHxGHXiJ+KSmakFRCyx7IHwAEG6ctP0/J0Z9532KrjBXKEqaAVy5YImJ1Z/bSbZt36dYtcOpM1KVJZSVDlWHZqu5JJBH5W8o16Pz1TpRABUApSSd9a+dTfu8P4HhKZKSiUls6yvIDl5iPcrQsNHt5DOStpe6+wave/AVnYYKOVJGZ2Z6+VHV+l3itnc6lSULOVJabOd/wDJLO+5FhQQ/ieIKXmkyDUOmbOSzh3dCFBxnYnOsauEvVgJkhCRLSAEps1k9xqevjTXUtG+/Wf0jlLV6AcRJSBK9WMqELAoKVBT3dyH6xBctlUB5LZrCjauBvXpSJ4sMBVuZLdSFAs9n1bodiwMQhSMtWAYEU2UdbGnj8IKN2jSt40t1SlaiYly70fUkB/ANFyuULD4u3yim41VAUElIcUJfX8zDTpDc7i+GbmxUpDh+VEyYvswTkB7qhzpzmo6VzEupGDeoqFJK1KCwy5SjvY1BFaAhvKCTtwkOK3V4sHa394KniWDUvLKVOmTF0zTEJSn4LJ30iRmFBcV6EX2Ys4PUQ6WqLs1YCDjKN07iuNkTJhIE+YJVGloNK9tPAxTzeGIAJDqbc7XFKH+0XWLm5i7n8p9p7VfMSb9YGZWxA6O3zYHwhkKkoqwMqcZZsIolpAZIYEaa994DhgAFIPumhZyxqNRD0wBIZrbO/jVoRWSJiVWCgU+VRDIu9xclawJfUU2dvK7RLDrckNQigYXFvdOj2AeNzlHeAihBP8AceP9oesoQ8MxSCCzHyMZDpkdP9J/+OMjNRv8Zc8ak/gqLMAUnzVDeDxLSgAHIBNk2YXUUlRtamu8Tx2GC5UwJc8pbuA4+IEJcFWFSx2by+xHmXvT9GXW/wCT1RYBgNXB0AYA6ku5PhF3KDV9p7H3T5VikwZcAEaZSxaqXB0MXWHnhKGyFKbU5g5rUmu8S1b7FERqt3AOw12BGvnv1jUo1L0L26Dbf7pEsPPSTykasFFj4a/Yg6EgpqH5lUNPeLDqX8omfIIEdAK9Dp227RjBwUulQF/ePTZQ6VENow5GtNQbnoDceLwRSQSxSwF6OCdLA6PdriMudcUmTSlJoCo6poxa2U0IHRvjEJxSAAHS5qCCC1y5F9jXWDTkAmijys4De8oC1WZvjBP4ZYWCahjpuQz16GNwcKS5zqUXSWYe2kWD6it4PIUlpRdI09tL+wTUaVAiE/BKWmaAEhZJCS9iUgA23im4DxJEwerXMRJmoKQRNS1QbZgQ1N9DDIw1JtASdtxniOGxKZxxGDmZykAKlKAyqSSVEgsADmzfvofNvSLE+tnGd6tctKwAM1XKQEK5mAUXSY9XkYVScQtcyZKWlUsZEoWkhDEO+agJBUqzsDdhFmJMtcpSVJDPYpcEUI5Wax1iul2n+B3cb8OTt+SapS/k4/k8GwwU7IJBILsSHDa7hokrEqDgOOg3jsPTTgsrCCTNlSynMVpWxOV/dofZLOGFI52StJQtQqQknx0j1YV41IqaWGS/waXpcrP8HT+hnpNLkyRLVMSlQJOWYkhJJ2WLeIMdHxv0kzyiUhUqTk/GWCDnBYBCCg0B3NasAHceQuLRsOzB21GkKl2GDqfyJ5664mrtT06Wr26yeg4P0hQoMhLJSKZOZh+pLAgaMzRaS8SlSXQc+pymw6XL2fZ/GPKQ4LgsRYiHk8ZmhszLy2JDKFSfaGrk1hdT/T08xGw7bwkj0ji2HSEBTEB6AXu50pQRXKYlAKWYk1VsAPy9SbDZ45yR6WLoCs0/OkLHmz+MXGD4wpaWAzk1BlqdSQ/MQkEPrQ017zf7apBd4ojWhPwgPSEZlSpQObOtItoSB9d46ZXCZSA6paA9gEJzHzFBHN4Of6zHIUguJSVKc72q4DVIPhHRTZzl8xJf7c/UQutqioxXK/ubDvSlIreLyVTEJTKyS1JIUkhIZxvSsU2LXiEqSmdMlzAp2yykIYhtUpBNHi/Wuoq3evxNPhFLx+nqlOTztvQhUM7PN+D8fkGrBeLiIzQeYkDQ0dnHck2aCTZROo7f1MQnG8FJoO0PuzLLYXSkps6e1IjxXDkS8yspIUkhQUDrV96Rsk5g5LAs7/G9I1xAky1BR0Ld4ZG+pCpWcWhCaP1aWrT4QJQFdetafCDy8rVeosKdi9YjJS4u1Lv0sU3Y79LRSsEzyNScpSCV1bUp+swGNQvInMkByL69f+oPlGoFxdzVPB20uZYh3336RS4FBlT5koszlQvY1pXYtraDSpk1RCJSqj21rsl/dQke0W1O+lyT0iwyhlnJHNL9r+V/pXwMefCOl6G/F0iyTv3lw6ZYyJRCiNFcye9AofI+Jiww2J/EUkAoa7VUW0fqWdmuHhTCT/Wy0KQABUuogFw1Hq1Mw/zDalkuSyk51FITpW9rNVxqNW6RLLG5Ss7EsSpCZalTFqSEhRKlIOVJehISCVVIa/cVivwPpTh0hKUzFT8oLBEiYSepJI3OmsHncOVMnKVMxKxJBChKQnKFBLEBZy8ycwsoaCusXCVplpUFNQuwYuVVLD+Z+0denGNmtT9kvoLetvGBnBTM6BMZUtx7KhVPcEU3o14Xk8TQEvmCiqpyuTWwJAIDBh4QpOWCfxbM4lg0FmcWKi/YULVqPFcUmJX6jCyUzsQGK1zKSZQIcJCXqQGu/YlyEwo6nb/CXqFKSirjsjGy157ElQLFrJI0LFmSNNYYDZ1UYMBYUvaOUmT+IFIVOw8ieg1/CARMHVJAAfwMX3BMQZyc6VZwQGJScwZwUzEvRaSCD2BFDBVKLjHUmmvJ3BjNN5w/MaQsOqhNdW2G5pFfiuDyJ4aZJSVOeZPKq5IGZNWZtfCLcIKVKBKUksahANQ2o/SdY0EJcgkkEA6lzY9CzDXXwhcXJO6wE9LWTlEejwkmXOwwzzULrLmzOQgOFA0zCo3Fz0i3lcfxMppmLk4cSAopWJIWpcoWC1EkgpFHArlLxcS5XOQQwIcDWgCS+1Mpod+sVacZNVOmoMtKJYLDmSc+gLJDAZaHXlGrxQqzmu+k/Xf3/QqVO7sh7Fy0YqgCJstQcBgUl7EeHziPB/QjDJOcSUJUAWeoB0uSR4NAzN9SEy5Q5yyUD3U2GZWyEuPMDWE0IxzkDHKSMxBy4aUk0LKKVAGjgi7ihhVFOz72mPzz7B1r4UUri/pRwfCJKUz0ozqfIEsFH/M4yp6v2do864lwufhlH8MFBqmgVTRjr3j07/hmUtMwTCqctas3rZpJmhgwBWDTWga+rCKTHYHE4ZLJefhwTmlqqtLgPQe1vmS3aK+z14w7sXfyf4Fzg55lh80ef/xqCGMtAO/MD84CvKbBvGOwVw3D4oZpQzli6Haan+VXvjoYWw/obLU/40wAin4dQp6hX9Nj0j0I9qpLe6ZNKhVe1mvkcmmW5gaZikLCkkpUkuCkkEHcEVEXWN9GsRLzZQJiQalN6VqPGKOYkgsoEHYhjFcKkZ+F3IqlOUPErDyeNTvWCYVlSw3MbltFH3nFyax6hKDpBIaj+YjyAiOv9GvSSolzQFA0ClZnBsAWUKdb/SLt3ZnOKlBbFfY6+mTU3udHi6B3YB6lrRScRnIUZYenrASejGrkNtWLf0kkryplS0pMxSkqYBR5Uly4c0cAdatFPOQ6mUlQP5U763DxF2dKykXVG3dC88AVBNtcu36VKHy7RPQdoHOSOZiakAOCDoGIIDG8OLS7sR0FQf8AU4+MPkBESLjpAcSSUm1joHhiakv+zfSE8ZL5VGtjBw3QM8JiyVMB7NqApBJ8WeB5+gtsfixGrQY4c0sdaKDt2d4EUlNSnz/8SKxUiNgCrp84yBrvGQ2wm52eBWoJVlKS528x8Is0zHSwsoMRYMbhor5CmTyht1KqfBiANd/CGMKp3c6v51+bx4lRXyexDYp+HYpeFnKlZsqFUCiTQH3qDahYaGOrRJyoLFQUq+TKQ5ZyoqHMbhw+tdIq+I8NTiEqTRKkiiiSCDQ1FmrXW0O+h8qaUFE2mSiVOklQrbUAUYuKG8HUkpw1LfiuYuCcJaXtw/QeSVBZJKmSCACRlUHdyrtQimkMqWVHO4zkEISWBG/Kb0N/jDc6YhKWADi+ew6qLEAdACSWAu8KImILkuWYkFPMNswJ8i/jrEbba1WKVbYd4cMMAheJneoClXmAupWvV9zao3h5ODQha/VrC0qWqYFy1nKrOol3B8N+WKTF8OlTVJM1CVJAKQFF2ertTe+m8H4JwOXIKjJKmU3LnzAdnJL28hHTcP4+Or6em4Fpa7t4LHDI5U86nZPvnYaZoBIwKEz1rYPMCMxNXIKgCbvoCf5R2YwigJYzVYAM9KULn7PSBzMWkTGAUvKFBQagJYs9XYhtW6QqKeTm84HF4fmSUihoTbVwzXpmaw72hhSMrKAsWJZyyixrZgWNmoY5nF8TxJMsygoqUtbSl5ByI1JXUqUlrGrmkXRQWPrCHUaIBqBoSomxqcod66ChODSTAd3hhOI4kOEpqtJegtQuzjLUUHnoITwmQHmU6zXILi35iBtqX+RErShClrIloFVLUXpudy9hcxRY7j0wBaTgFeryl1y1Az0hYopaGNWrSg1jadOU7/vr2DbVNFmuSUqUv1ZWVgpQlRAfXICAasFH3nJNmeLWUpCkZkM1S6i1avmJqK3JtHOzOImcELwuDUpCGKlzWlT/AFgNUy65WGxDE/Cw4ZjEzcpMtaFKJ9tJSCoCvKSWU1/FiWeNrU2o+nC+xikpO6G8IFqWVLZMtuUdWFRrQ5gS7GjbwzNl5zyXbz1bvt5a0U4viClDJUorBBGRJyljVKjZlPa9H6QRSypNDlcZ0rZyoOAyR7ve9S1hCLN2ZpzHFeCSjNTOTmQvM5VLOVJ15iLGoJIrvDK5wNCQqrOt7nQKcA6UcEZgxNoYx2HWaS0M7ZzUpBG5ap0PkYDOUJSFKm5Ake3QAVtRrmgYDaKFJysnnkGklkQx+JEqSpSwkAH2TcqDcoYh3vZJDVBvFHwv0YGLQufPzArPJlu25e4sB2h3C4RXEJwmTcyMJLLAO5IB9l761VoKCOuxmFDOkMkWYBgNGbRofOs6K0x8T38vL9iVBVH3tuB5rifQSYH9VNSprBXKW63aA8F9HZqJ6ROkOl3zZqBqixrVqGO+Wlutbt+xiC0sKCvV/rX4wS/1Cq4uL49cAf8AZU1JNde5yuL4XisQuYozDJSVFkgl1AFk2Io1vNqwCVMmJSBNImqSSnndTgKLOb9tqC1I6PiGIKUH8xoLX3LefhFBlqBtDKdWUo2aVuBzpRTur3Ay5TlCdbnw7dWhqa42Pz/f4QPBhyqZoeVPYXPn8o1iEUb+nxg27yszUrLAuMSk2B6OKeb/AEgGNPL3b78omSEmgajM7wCesOmlqsXan0vDopasCpN6ci04i1XZ7U83gebLYs+v0prb7MM4lnYoynoXHgD06wGczUU4rQltq5bA+JiiLJZLJCVgyoO4ruCf9pjIYww5RQW/JLPxK3MZBub5gqCsdFh0OkCtqlVAOgf2jR6dL6HC0hiCVFtKD41PkIChOpJ+JP33hhM1qpYKrepptTL0pWPIllnoxwi4wPDVqR6xeWVJBcrmKySwX/Mo1PSpiB49h0DLhJczFzdFAGXIT/mPOvsMveKdODRO558yZPUCQPWK5U6slNgOkWbpFlMGtmOuwHu1FTGN04vbU/Pb2OtOW7svLcpcV6TYlE1sUhKkluXKAkAGmQj6kuQ94vZeJTilS1yleyCksrKtNmo1bM1i8anYRM4ZVIzuKEivUg6RzHEfR2bh1Z5Ks4Bdk0Wn/wAvuhgk6db/AMy+jBeul5r6o7CfKIAEwOxfMi3iBUdWodYPhAQy0nMkWCUhSS9LpZtHJr3jl+E+m59mel295ND4jT7pHRSVSsSQZKgQ3MASHdqqrccwBNsx1iedKdN2mrL3Q6NWM1gscNPTRC0ElKs/KXCcyioAgJoK6NRqxW8KxUxOGBRLH8Q+XLN9gKeqzlLlLF+5EHmSsoYylNWmd10LAlwxJGhMWGDALTCMpZ+dkkM7lWUswD/dkuSXDj18gtKsAwUibNlo/iUoTOSsl5ThJayg9nFOrQ4nClYNEs4Ci6nyhisklyTQX2eDzsSkBguWlZY8y6sW0LNy/SDy0kggZyV1oxvchlaBgKbQGpt3tYG9kVWDl/xahNV/gS1PJQbrUHHrFjzyp0DnWLH+CRmUprlyVHy6MNNaCN/wgBJZIcC4S71ckktt5GNYaUkGipcxSAxyqT7SiAlwlwNQz6x0lJ5WEZdcyGPKFoKS55XdOjVdwKEXiBwi1FAmqYJObNl6ZeZiQDzfDpG1Y1IdkzJpUhYyJCHISooUCVAl83kD1h+ZmWvmUQEhzkoTmzJ5lsKMCLC8YoqKyznJoSUuR6tSlpJSZY9ZMVX1Zc5wgUdTKalAU1iHFZ0z3klAIYpBClBDskhSQ2ZJyqKXIIWoaCDYiZh8OJipikSAokKKlKJXyhR5CSpRqLJqQKxyXEPTdeIWmVgJKvWCudQBZwQrKiqEipGZRLjYtFlOlKSulZc2JclcseI46RhUZ5mVExj+Ggk5julDjKhVa20ckFqfC8JncRWmdPHqsN/y5YNVDZ6Go94sS1A1Q76OehYUf4jFqM2YquVRcAgsQpzzkGjWpreOzmJDZSaHYV6EdrwudeFN2hl/9uXob3pb+wh/B5EhKRlSkMkCwAitnoIfKfBx8Nj8PnFzKxJqlVwA4AoQXZQ71pu40hLELSCApnJYOWfoz3aI7tMpi29ynUwrXqGAIPby/rCk2cC7sAB4xbYlA9p8rC40HybvSOYxkz1iuX2RYge11YvTpFFJKQTdhSfNzqzae6Pr4whiplAlPtLt03PYQ7OUlipRCcoJ6FtuvTXR7QpgUFzNVRShygiydPE3P9I9CCsrk8nd2QymYUpCEnlSLG3kXrAp2JBukeDg/t8Il/EZWdJUCWLM7b3hPEBJUQkl6GwF7WJEFGN3dmN2wjU5SbhwdmcfGEgFElSCx0yllDqAC7dRG5wI8YGuYAAAQaFwUgFJBoyrkH7GsVQjbYnqS5gkEOc7/wBb3Y/IwCeA7AuCb7g9yNH2hoLOU5mOxN37ittz5wtKSCugLJFiXr4Dbo1YfHmTS5B1KL0+I/dBPxMZCq70JbwHwFIyC0oDWzscLMSWUliJg5QXofC/ZxUQ2vloeZYL5KVJsFBJBBF2p8YrOF4gy5mQKyiYSZag9FtUAlnfoGfvFlhpbUIJV+VOUeJYMntU/OPIqR0vrryPSg7mk0UVJcpAGcgAJDuOwYuKtrF5LwQZKppZi4CgFFTNRKK+dqXFjSzPZBUUpQHIFkg6tuahzU12gQngqYqKg9FF6tRqmopQHyhbV8h34FviuIq5kSkZGIck8xepe2Wj06wtKM1n5X02p0vU6kmlhC6kGhBbLVrJIax2+kWWFmBYdINACRTlf8xFBQjzhcsLCCQjiOAyprqmCp95NCKqND467WiixPovOlnNImZmtXKvzsfhHZoUlndyNE28VHlHg/aITsawGVgTYAuruVGw/lAgqfaascJ45MCdGEuGeaKj0d4ti0KMqfLYBIOZaebYBxRQv5bUjppcz1qSlT8xGbLdQocrCrGgoHqwaKrDSrkVJLk6k7mA8QxC5n4EokNSatNwLFIqOZnDUbvYZtVJ3SS63GRjojnI9/xDgjmC5+RfrCsFKJigkhgwORlcvKbgsdxFhw/j3DSUrViE5uspb+SUZXMcvJ9FcKT7C9OULVSmti57RMeiuGNgtukwt4Xfv9ljfZds9fMVprP/AD/Y6HhvpDw6XKPrMQlShmKUiTMe7pSSUM+jwXE+mPDEJSEKmqeYlasktny8w9oh3UlN9I5hPolh9M5A/VDCfRjDI/5eZ29pSj8HaO19kTvZvr1BdOs+P1/sMYz/AOoODQpKpGFUpSVrU85YqVitA5qcpvpCv/E/EcT/AIEv1QKQl0Jy0GZvxJhKveNjFhgOGSUOZaEpc0yoAoLa1cuexEWsvbSMn2uEfhw9+vyHGg/6n18zksN6IZphOKmqWogKISTVyQcyzU+FY7LhkqVKTkloCB0DV66nxgKgfWDqjb9WvnDeHk3I1Na3Ip8ojr151PE/0OjTjHYr5PpAiXjJmHmMkKyqQrTMpIcHbMp/EH8wjoCrceJYNHGcY9HzjsTKXIDoZUuabAgKLNuQcw8BFzN4TOQhKFT1lUtglRDAtYlmz0GpI6VMbVhC0Wnm2V5i45k0PcTZCM5IS1Qpt2DG5IVQeW0cjiFmZi0zRmKJTBKWaqkcxALORmA/ymLDjuNKky0EKQPWIUsuMrgjloXCT+ajO8VWISuXkc8pOUpBUQp/dqHCiXrpSGUYWXm7oO1tx3HYj1gIcIl0dyHJ0CmfKLMNYrsRLCQSohKU+0TakG4rNloSmbOBRlBRlJBWo3DsE5jQGzPfSEpPD5mJZc8ZJQqiS9T1mP8A9sNhBJXbsutuZ0pPZb9blRLlnELCykiSkuhJuv8AUemw1h6flNRpffxGkWONw7W+GkVk2Xq8OVRT8lwAUdPqKzZe0Vv8WkqKE+1284slvr8PqP2iulIX62YMqbDKQQ5p8fnFVNKzuJqN4tzJ4YkLqxYF83stqSGL9heBz1S1KoMnWpT4i6fB4zELLlNACxykHMCKEObMXB3A10Flhq5incFi0FAdQLM4IIKTu2/htApaMqATc1rvuLGm4OlYgrmW3upqW30tWJzqnpuGY+IoWtYRQlixM3dtkDL6g9X/AHrGojlMbgrgF/MaYkj3qOR7TjUPXqCWHSHsHxNS5RRlClp/xALrTuPzdrOIrSFA5g2XUHXsPeIv84jOJCkzJR5k1BNX6Hv+UW8IgcFJW9vUu1NZ6sdFLwwmcwtYFQZxf2SBYuAWFnjY4cmWCVk5T7KQalti1B+o6AAO0C4dxdBSZozO4zy6FKVWdrnsKal2Yxm4kzMys1SQCSD4BiHAYNpS0R6Zp2eEOTi1cPh8VUhgKbO/WtCfCHQKDNbQGz9BbyinmLKSHRlq4IJNhpar17eMNqnr1FRsb9T9/tAyhxQSkNz8UECtToPvSExMUTdyW++0CEs61JuYYU8pkpYzVh0g1CE2zrHmANT0jlFLCCvxGU4kuJMs/ils6haWk1/95FhpfaLjB4eXLQlCAwHmdSSpm8YreHyBKTTUkklXMp7lRFa/GHZE8FgfvuPo/wDSeo74W33DXNhpssL0DDW3k1h2v2vJOFULMpg9WB8w/wAo2J9qW+HeN+uCb1OgsB9/SE3YQhiMetM31eVmSDzXqSKMWanwiJxJYumpoCDbr4QHii/xZS29oFJ7uGv+lS4sJKARRP7w12STsdHNwUrFoS3KQ1Byk/vDUniKP1E/yqb5VjBhT7qQs2ABBAdwSQDpXxETl4BeiVNs0Lel7hA1YxRWVCWsjK1R1ejmLHC+tUzS+2ZQFfB4nhuETT7p8qecMqmS5AzTsTIk6c8xL9eUOXjFBzxGNxcpxS3yLYVK+HyFSEqT+IJk4TSzSnVRs1TlUUvTUdIpcfjMRMmhZKgpKUqKRbOC0xCupDgM412gcz0k4WkBCZmIxLMAiTLWaAvlBmEcrtRiKDYMRfHMXPIRhsIjCgpcTcQc8wgMCyGyg1FCnWLpUqizOy9X+hEJQXhV35IYxmHzIUtYyymLqXypZiddW0rHPpxJncuBlzJzgCZPnAplAhwwSzqSHoOtjF1J9FwtQXjZ83Fr0CyfVpuSyHIappbpF1mCUgJAAGwtsBE/8tOniPefsv2/oN78t8FBheABEz189ZnTjUzFDlQdkoskHdt9xFhjJYU4DOHY12c6Xijn+kpTi5siYwRyhJIoHSHzbgknt8rVOKSjKF1DBiaEi3bMDTyNIyrGphy5Y9OuAUNOUijxkpQdlKoLpD3pUUDd3DtSKyWvOnMKVI6FiQ4fTxi54xg5alOpObQKAYkbUPW0UWMmAHJKALa6BhpuYppPVGyBkrMDjcRkGVhmI8hv/SEVhOXKwU9cwJIL+6oGxF9L60MHyA6c3nm6/wA3Ty2iOFks5SQTUqQr8rVKS2gq6ajZosikkJk22LoSPeDBgAoCo7j3h8e9oS4lOycoIJNiC47/AN4Z4jiQhyHAbKA96vXfS0V0hDc6rn4dBsehvFVOP9TJakrd1f4CS0hKBldzqQ1d7vbUU0aNesIDCxuND3jfrLuBXRrdvy70iC5TgkVG2o69usM45FPbARMp65F+FvlGRXmX0/1f0jcM09dMXr8uvY6MzczkF/gR0bSBs1dNb069twLwTDpBUV+6QAKVN3pv1tBZoNiGbT7uY8+9nYtWVdihCkK9ZLPMGcaKH6tB0HaLnD8QlzAJiZTrSOdLnMkizpA5kv8AYvFMA2lNhp1AjS5JBEyWrKvQioPQ79TGyhGe+/P8MxNxyvY7DAzEzAXDKS2dBSxD2bTNajt84amyUrDo9kaajv8Aqin4F6RCYckwBE3qzK6gxbYxaUHNnCFGxJYMNP1npHmVISjPS1YqhJSV0ITp2SwdWjigOjtE+FBISSTmWoutVMylfQbCwEAxaplOVGUkEKFiNQ5dn3hGWVKWSxQanYAft1ra8OULx3Ovk6qQkNmVa2Udqdz10+aONxBYhDhdGZLi4oSzCmphJHFFABK0U3Tfx6wyJkqYAxDixJZQ7EVhOhxd2g73WC0WogDSv3QxFRpdjFWta0rBBzp9k5vaGvKXr4+cN+ueu3b7eFuFgkwXGiAhJJdQXQV/KofV4sk6NWtooMYtUwpUT72VPbU+Jbwi+Rb6xtRWikdHdlJN9G0TlrnZ5kuZnIzIU1jRtqNGf8NTR/8AvYmu0w/Hwgvo9LVmmrY5VkNX8rgnpcDwjoUS6wdTtFSD0qX2AVKEstHPYb0WSsrE2fiJmVhWYWsFEdqiH8F6H4MGkkE7rJV8CYteG4d86gHBWqv8rI/2w7isWJaCXQghqrBKRUXYgl7U1I7QmfaazdlJ9ehqpQXA3hcDLlgJSEp3ypA+jwTFpAyL/IoeSuQv0GYK/wAsCwnGSp0rlKSKNMShXq1A9xmR4husOz8A8tQXZQId61DUbb6RO01LvG354I4g+Laf3hIFgp1FiaPZNKAXaGsPMK5aFKuUjM+ive8lOIquOCWuWUzJhQkghhMKXcNUJPN2rHRXe0sJbHCcZwap06VNzJXy5JxZgrKSApNGOZLGloPipWYJClOEBk5tP3PW8GwJyyZUtVVpDU9ks+Vzd8o8xesAnYkDmcFVeRnQRplVWqg9GcEbX9jVJvTy2EqMUr8zS502ZLylXKnVmJ8bnr4bwnk5gEi1dBYEhtXcPTrDC1LKsyluQwBYaWcChu3aIT6h0gu9hdKriugpQ/sYKONjGEWhLZkqSXplUMq9XAoUhQYEEGrxVcQxSEB1F1Agpp7XcaEan63HxXieUjmzzGboKMaDXX9nMVsmUXzzC5PkB00PaKqVHF5E9StnTHf7EpaStXrF30G3nr0MSUsHt91/pElEHoPv4QvOLGKFkmeETWGbY2I1gRKhqWdx0Zw/QwRZAs9faSpLV8/jSAqy7ONnZQ6jQ/doNASNmaOh6kEfIxkCz9AetoyD0i9R1oH4p6EN0pFZgzfsD4m5jIyPOj4X8j0Z+Jeo2LHtC6Lr8PiaxkZHR4nPgKcX9l9Qqh1jtvR7nkJK+Y5RVVdOsZGQrtvwF6mUviP0RYIHOpOgQhhoKzLCEZX/ADBoFgAbBxTtGRkedHj8iwlPPPiP0yk5f0uQ7bRRT6GlO0ZGRVS69kDIs+FqJTWvfvB8X7Cv5T9Y1GQqXxPmavCCm3R96pi+lezGoyFVdkHTOa4UgGVMJAPKq/ZUdXwYvJlE1JQl315ReMjIZ2rj6mU9i34KgeqFB7Uz/vXCPGP/AMvCDT8b4IDRkZEkfiP5/Zm8SxesPn2PGNxkTvc6pujnp6yJCyCQfWzbH/1FRQIDqUTUsKmMjIsp8RnBCfFaZm//AJr/ANsVmB9k/wDUVGoyLofDEy+IMJPzPyECxxaTiCKH1BLi7+ukB+7E+ZjUZDKfxEDPws5DhgfMTdrw1N9rxjcZHqT8TPKp+BEYjOHKO5+kZGRi3CezF5U0kKBJalHpeIfuPnG4yG8Se+EBNzGRkZBi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64676"/>
            <a:ext cx="8229600" cy="5561487"/>
          </a:xfrm>
        </p:spPr>
        <p:txBody>
          <a:bodyPr/>
          <a:lstStyle/>
          <a:p>
            <a:r>
              <a:rPr lang="en-US" sz="4000" b="1" u="sng" dirty="0"/>
              <a:t>Astrolabe</a:t>
            </a:r>
            <a:r>
              <a:rPr lang="en-US" sz="4000" dirty="0"/>
              <a:t> - </a:t>
            </a:r>
            <a:r>
              <a:rPr lang="en-US" sz="3500" dirty="0"/>
              <a:t>an instrument that was used by sailors to determine their location by observing the position of the stars.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41" y="2719316"/>
            <a:ext cx="2909180" cy="2193956"/>
          </a:xfrm>
          <a:prstGeom prst="rect">
            <a:avLst/>
          </a:prstGeom>
        </p:spPr>
      </p:pic>
      <p:pic>
        <p:nvPicPr>
          <p:cNvPr id="1030" name="Picture 6" descr="http://www.geog.ucsb.edu/img/news/2010/Planispheric_astrolab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120286" y="2719316"/>
            <a:ext cx="2452948" cy="281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83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28492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9560"/>
            <a:ext cx="8229600" cy="5936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500" b="1" u="sng" dirty="0"/>
              <a:t>Triangular Sail </a:t>
            </a:r>
            <a:r>
              <a:rPr lang="en-US" sz="4500" dirty="0"/>
              <a:t>– A sail designed to catch wind patterns to propel ships to travel faster.</a:t>
            </a:r>
            <a:endParaRPr lang="en-US" sz="4500" b="1" u="sng" dirty="0"/>
          </a:p>
          <a:p>
            <a:pPr marL="0" indent="0">
              <a:buNone/>
            </a:pPr>
            <a:endParaRPr lang="en-US" sz="4500" b="1" u="sng" dirty="0"/>
          </a:p>
          <a:p>
            <a:pPr marL="0" indent="0">
              <a:buNone/>
            </a:pPr>
            <a:endParaRPr lang="en-US" sz="4500" b="1" u="sng" dirty="0"/>
          </a:p>
        </p:txBody>
      </p:sp>
      <p:pic>
        <p:nvPicPr>
          <p:cNvPr id="3080" name="Picture 8" descr="http://www.dightonrock.com/viking%20ship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221" y="2989380"/>
            <a:ext cx="3643951" cy="320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531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204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Do Now</vt:lpstr>
      <vt:lpstr>PowerPoint Presentation</vt:lpstr>
      <vt:lpstr>PowerPoint Presentation</vt:lpstr>
      <vt:lpstr>PowerPoint Presentation</vt:lpstr>
      <vt:lpstr>Motivations For Exploration</vt:lpstr>
      <vt:lpstr>3 Scientific Breakthroughs for Travel -Compass *Navigation *GPS *Invented by the  Chinese 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Wells</dc:creator>
  <cp:lastModifiedBy>Katherine Silver</cp:lastModifiedBy>
  <cp:revision>15</cp:revision>
  <cp:lastPrinted>2016-10-24T18:32:31Z</cp:lastPrinted>
  <dcterms:created xsi:type="dcterms:W3CDTF">2013-12-01T23:49:18Z</dcterms:created>
  <dcterms:modified xsi:type="dcterms:W3CDTF">2017-10-24T11:38:49Z</dcterms:modified>
</cp:coreProperties>
</file>